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2" r:id="rId2"/>
  </p:sldMasterIdLst>
  <p:notesMasterIdLst>
    <p:notesMasterId r:id="rId13"/>
  </p:notesMasterIdLst>
  <p:sldIdLst>
    <p:sldId id="256" r:id="rId3"/>
    <p:sldId id="258" r:id="rId4"/>
    <p:sldId id="299" r:id="rId5"/>
    <p:sldId id="294" r:id="rId6"/>
    <p:sldId id="300" r:id="rId7"/>
    <p:sldId id="295" r:id="rId8"/>
    <p:sldId id="296" r:id="rId9"/>
    <p:sldId id="297" r:id="rId10"/>
    <p:sldId id="298" r:id="rId11"/>
    <p:sldId id="293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BEBB"/>
    <a:srgbClr val="2F4054"/>
    <a:srgbClr val="C4D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825" autoAdjust="0"/>
    <p:restoredTop sz="94660"/>
  </p:normalViewPr>
  <p:slideViewPr>
    <p:cSldViewPr snapToGrid="0">
      <p:cViewPr>
        <p:scale>
          <a:sx n="73" d="100"/>
          <a:sy n="73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21EDB-7EF9-4084-9C38-50E562D045A4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BBB21-A795-4890-8647-712ABF9003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196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E1AF-DAB2-4ADF-93FA-D25DD27C0739}" type="datetime1">
              <a:rPr lang="zh-CN" altLang="en-US" smtClean="0">
                <a:solidFill>
                  <a:prstClr val="white"/>
                </a:solidFill>
              </a:rPr>
              <a:t>2021/6/10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887755" y="640533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200"/>
            <a:fld id="{916F26BD-DE47-4663-A93D-9EEAA4334141}" type="slidenum">
              <a:rPr lang="zh-CN" altLang="en-US" sz="2400" smtClean="0">
                <a:solidFill>
                  <a:prstClr val="black"/>
                </a:solidFill>
              </a:r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364067" y="683683"/>
            <a:ext cx="8652933" cy="698500"/>
          </a:xfrm>
          <a:prstGeom prst="rect">
            <a:avLst/>
          </a:prstGeom>
        </p:spPr>
        <p:txBody>
          <a:bodyPr lIns="68580" tIns="34290" rIns="68580" bIns="34290"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7"/>
          <p:cNvSpPr>
            <a:spLocks noGrp="1"/>
          </p:cNvSpPr>
          <p:nvPr>
            <p:ph type="body" sz="quarter" idx="25"/>
          </p:nvPr>
        </p:nvSpPr>
        <p:spPr>
          <a:xfrm>
            <a:off x="364067" y="1253459"/>
            <a:ext cx="8652933" cy="381065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082"/>
            <a:ext cx="10972800" cy="114264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_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3" y="1758951"/>
            <a:ext cx="11429011" cy="3340099"/>
          </a:xfrm>
          <a:prstGeom prst="rect">
            <a:avLst/>
          </a:prstGeom>
        </p:spPr>
        <p:txBody>
          <a:bodyPr lIns="34299" tIns="17150" rIns="34299" bIns="17150" rtlCol="0">
            <a:normAutofit/>
          </a:bodyPr>
          <a:lstStyle>
            <a:lvl1pPr marL="0" indent="0">
              <a:buNone/>
              <a:defRPr sz="1065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977A2-1EEE-4F61-8D13-C9788D873610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9F5515-C7D1-42D3-855C-6F4DE4F2D1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325228" y="648827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8475"/>
          </a:xfrm>
        </p:spPr>
        <p:txBody>
          <a:bodyPr>
            <a:normAutofit/>
          </a:bodyPr>
          <a:lstStyle>
            <a:lvl1pPr algn="ctr">
              <a:defRPr sz="2400">
                <a:solidFill>
                  <a:srgbClr val="C4D3DA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e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89965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15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11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7969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3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700" y="2815040"/>
            <a:ext cx="7429500" cy="4042960"/>
          </a:xfrm>
          <a:prstGeom prst="rect">
            <a:avLst/>
          </a:prstGeom>
        </p:spPr>
      </p:pic>
      <p:sp>
        <p:nvSpPr>
          <p:cNvPr id="3" name="TextBox 16"/>
          <p:cNvSpPr txBox="1"/>
          <p:nvPr/>
        </p:nvSpPr>
        <p:spPr>
          <a:xfrm>
            <a:off x="3503539" y="629106"/>
            <a:ext cx="425148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/>
            <a:r>
              <a:rPr lang="th-TH" altLang="zh-CN" sz="5865" dirty="0" smtClean="0">
                <a:solidFill>
                  <a:schemeClr val="bg1"/>
                </a:solidFill>
                <a:latin typeface="Impact" panose="020B0806030902050204" pitchFamily="34" charset="0"/>
              </a:rPr>
              <a:t>บทที่ </a:t>
            </a:r>
            <a:r>
              <a:rPr lang="en-US" altLang="zh-CN" sz="5865" dirty="0" smtClean="0">
                <a:solidFill>
                  <a:schemeClr val="bg1"/>
                </a:solidFill>
                <a:latin typeface="Impact" panose="020B0806030902050204" pitchFamily="34" charset="0"/>
              </a:rPr>
              <a:t>6  </a:t>
            </a:r>
            <a:r>
              <a:rPr lang="zh-CN" altLang="en-US" sz="5865" dirty="0">
                <a:solidFill>
                  <a:schemeClr val="bg1"/>
                </a:solidFill>
                <a:latin typeface="Impact" panose="020B0806030902050204" pitchFamily="34" charset="0"/>
              </a:rPr>
              <a:t>买东西</a:t>
            </a:r>
            <a:endParaRPr lang="zh-CN" altLang="en-US" sz="5865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" name="TextBox 17"/>
          <p:cNvSpPr txBox="1"/>
          <p:nvPr/>
        </p:nvSpPr>
        <p:spPr>
          <a:xfrm>
            <a:off x="5065987" y="1535339"/>
            <a:ext cx="2629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：：</a:t>
            </a:r>
            <a:r>
              <a:rPr lang="th-TH" altLang="zh-CN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ซื้อของ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5219263" y="2281767"/>
            <a:ext cx="473639" cy="473639"/>
            <a:chOff x="2492224" y="1959430"/>
            <a:chExt cx="2148114" cy="2148114"/>
          </a:xfrm>
        </p:grpSpPr>
        <p:sp>
          <p:nvSpPr>
            <p:cNvPr id="8" name="椭圆 7"/>
            <p:cNvSpPr/>
            <p:nvPr/>
          </p:nvSpPr>
          <p:spPr>
            <a:xfrm>
              <a:off x="2492224" y="1959430"/>
              <a:ext cx="2148114" cy="2148114"/>
            </a:xfrm>
            <a:prstGeom prst="ellipse">
              <a:avLst/>
            </a:prstGeom>
            <a:solidFill>
              <a:srgbClr val="083A5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screen">
              <a:biLevel thresh="25000"/>
            </a:blip>
            <a:stretch>
              <a:fillRect/>
            </a:stretch>
          </p:blipFill>
          <p:spPr>
            <a:xfrm>
              <a:off x="3072056" y="2549554"/>
              <a:ext cx="1162402" cy="1190723"/>
            </a:xfrm>
            <a:prstGeom prst="rect">
              <a:avLst/>
            </a:prstGeom>
          </p:spPr>
        </p:pic>
      </p:grpSp>
      <p:grpSp>
        <p:nvGrpSpPr>
          <p:cNvPr id="10" name="组合 9"/>
          <p:cNvGrpSpPr>
            <a:grpSpLocks noChangeAspect="1"/>
          </p:cNvGrpSpPr>
          <p:nvPr/>
        </p:nvGrpSpPr>
        <p:grpSpPr>
          <a:xfrm>
            <a:off x="6566599" y="2281767"/>
            <a:ext cx="473639" cy="473639"/>
            <a:chOff x="6564085" y="1959430"/>
            <a:chExt cx="2148114" cy="2148114"/>
          </a:xfrm>
        </p:grpSpPr>
        <p:sp>
          <p:nvSpPr>
            <p:cNvPr id="11" name="椭圆 10"/>
            <p:cNvSpPr/>
            <p:nvPr/>
          </p:nvSpPr>
          <p:spPr>
            <a:xfrm>
              <a:off x="6564085" y="1959430"/>
              <a:ext cx="2148114" cy="2148114"/>
            </a:xfrm>
            <a:prstGeom prst="ellipse">
              <a:avLst/>
            </a:prstGeom>
            <a:solidFill>
              <a:srgbClr val="083A5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7033174" y="2413982"/>
              <a:ext cx="1209936" cy="1239010"/>
              <a:chOff x="3598200" y="1732459"/>
              <a:chExt cx="1947600" cy="1994400"/>
            </a:xfrm>
          </p:grpSpPr>
          <p:sp>
            <p:nvSpPr>
              <p:cNvPr id="13" name="Freeform 5"/>
              <p:cNvSpPr/>
              <p:nvPr/>
            </p:nvSpPr>
            <p:spPr bwMode="auto">
              <a:xfrm>
                <a:off x="4815450" y="1732459"/>
                <a:ext cx="417924" cy="1423836"/>
              </a:xfrm>
              <a:custGeom>
                <a:avLst/>
                <a:gdLst>
                  <a:gd name="T0" fmla="*/ 2 w 43"/>
                  <a:gd name="T1" fmla="*/ 115 h 115"/>
                  <a:gd name="T2" fmla="*/ 3 w 43"/>
                  <a:gd name="T3" fmla="*/ 115 h 115"/>
                  <a:gd name="T4" fmla="*/ 3 w 43"/>
                  <a:gd name="T5" fmla="*/ 115 h 115"/>
                  <a:gd name="T6" fmla="*/ 3 w 43"/>
                  <a:gd name="T7" fmla="*/ 115 h 115"/>
                  <a:gd name="T8" fmla="*/ 4 w 43"/>
                  <a:gd name="T9" fmla="*/ 115 h 115"/>
                  <a:gd name="T10" fmla="*/ 4 w 43"/>
                  <a:gd name="T11" fmla="*/ 115 h 115"/>
                  <a:gd name="T12" fmla="*/ 5 w 43"/>
                  <a:gd name="T13" fmla="*/ 114 h 115"/>
                  <a:gd name="T14" fmla="*/ 22 w 43"/>
                  <a:gd name="T15" fmla="*/ 98 h 115"/>
                  <a:gd name="T16" fmla="*/ 38 w 43"/>
                  <a:gd name="T17" fmla="*/ 114 h 115"/>
                  <a:gd name="T18" fmla="*/ 39 w 43"/>
                  <a:gd name="T19" fmla="*/ 115 h 115"/>
                  <a:gd name="T20" fmla="*/ 39 w 43"/>
                  <a:gd name="T21" fmla="*/ 115 h 115"/>
                  <a:gd name="T22" fmla="*/ 40 w 43"/>
                  <a:gd name="T23" fmla="*/ 115 h 115"/>
                  <a:gd name="T24" fmla="*/ 40 w 43"/>
                  <a:gd name="T25" fmla="*/ 115 h 115"/>
                  <a:gd name="T26" fmla="*/ 40 w 43"/>
                  <a:gd name="T27" fmla="*/ 115 h 115"/>
                  <a:gd name="T28" fmla="*/ 41 w 43"/>
                  <a:gd name="T29" fmla="*/ 115 h 115"/>
                  <a:gd name="T30" fmla="*/ 42 w 43"/>
                  <a:gd name="T31" fmla="*/ 114 h 115"/>
                  <a:gd name="T32" fmla="*/ 43 w 43"/>
                  <a:gd name="T33" fmla="*/ 112 h 115"/>
                  <a:gd name="T34" fmla="*/ 43 w 43"/>
                  <a:gd name="T35" fmla="*/ 27 h 115"/>
                  <a:gd name="T36" fmla="*/ 43 w 43"/>
                  <a:gd name="T37" fmla="*/ 13 h 115"/>
                  <a:gd name="T38" fmla="*/ 43 w 43"/>
                  <a:gd name="T39" fmla="*/ 3 h 115"/>
                  <a:gd name="T40" fmla="*/ 42 w 43"/>
                  <a:gd name="T41" fmla="*/ 1 h 115"/>
                  <a:gd name="T42" fmla="*/ 40 w 43"/>
                  <a:gd name="T43" fmla="*/ 0 h 115"/>
                  <a:gd name="T44" fmla="*/ 3 w 43"/>
                  <a:gd name="T45" fmla="*/ 0 h 115"/>
                  <a:gd name="T46" fmla="*/ 3 w 43"/>
                  <a:gd name="T47" fmla="*/ 0 h 115"/>
                  <a:gd name="T48" fmla="*/ 2 w 43"/>
                  <a:gd name="T49" fmla="*/ 1 h 115"/>
                  <a:gd name="T50" fmla="*/ 2 w 43"/>
                  <a:gd name="T51" fmla="*/ 1 h 115"/>
                  <a:gd name="T52" fmla="*/ 0 w 43"/>
                  <a:gd name="T53" fmla="*/ 3 h 115"/>
                  <a:gd name="T54" fmla="*/ 0 w 43"/>
                  <a:gd name="T55" fmla="*/ 13 h 115"/>
                  <a:gd name="T56" fmla="*/ 0 w 43"/>
                  <a:gd name="T57" fmla="*/ 27 h 115"/>
                  <a:gd name="T58" fmla="*/ 0 w 43"/>
                  <a:gd name="T59" fmla="*/ 112 h 115"/>
                  <a:gd name="T60" fmla="*/ 2 w 43"/>
                  <a:gd name="T61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3" h="115">
                    <a:moveTo>
                      <a:pt x="2" y="115"/>
                    </a:moveTo>
                    <a:cubicBezTo>
                      <a:pt x="2" y="115"/>
                      <a:pt x="2" y="115"/>
                      <a:pt x="3" y="115"/>
                    </a:cubicBezTo>
                    <a:cubicBezTo>
                      <a:pt x="3" y="115"/>
                      <a:pt x="3" y="115"/>
                      <a:pt x="3" y="115"/>
                    </a:cubicBezTo>
                    <a:cubicBezTo>
                      <a:pt x="3" y="115"/>
                      <a:pt x="3" y="115"/>
                      <a:pt x="3" y="115"/>
                    </a:cubicBezTo>
                    <a:cubicBezTo>
                      <a:pt x="3" y="115"/>
                      <a:pt x="4" y="115"/>
                      <a:pt x="4" y="115"/>
                    </a:cubicBezTo>
                    <a:cubicBezTo>
                      <a:pt x="4" y="115"/>
                      <a:pt x="4" y="115"/>
                      <a:pt x="4" y="115"/>
                    </a:cubicBezTo>
                    <a:cubicBezTo>
                      <a:pt x="4" y="115"/>
                      <a:pt x="5" y="114"/>
                      <a:pt x="5" y="114"/>
                    </a:cubicBezTo>
                    <a:cubicBezTo>
                      <a:pt x="22" y="98"/>
                      <a:pt x="22" y="98"/>
                      <a:pt x="22" y="98"/>
                    </a:cubicBezTo>
                    <a:cubicBezTo>
                      <a:pt x="38" y="114"/>
                      <a:pt x="38" y="114"/>
                      <a:pt x="38" y="114"/>
                    </a:cubicBezTo>
                    <a:cubicBezTo>
                      <a:pt x="38" y="114"/>
                      <a:pt x="39" y="115"/>
                      <a:pt x="39" y="115"/>
                    </a:cubicBezTo>
                    <a:cubicBezTo>
                      <a:pt x="39" y="115"/>
                      <a:pt x="39" y="115"/>
                      <a:pt x="39" y="115"/>
                    </a:cubicBezTo>
                    <a:cubicBezTo>
                      <a:pt x="40" y="115"/>
                      <a:pt x="40" y="115"/>
                      <a:pt x="40" y="115"/>
                    </a:cubicBezTo>
                    <a:cubicBezTo>
                      <a:pt x="40" y="115"/>
                      <a:pt x="40" y="115"/>
                      <a:pt x="40" y="115"/>
                    </a:cubicBezTo>
                    <a:cubicBezTo>
                      <a:pt x="40" y="115"/>
                      <a:pt x="40" y="115"/>
                      <a:pt x="40" y="115"/>
                    </a:cubicBezTo>
                    <a:cubicBezTo>
                      <a:pt x="41" y="115"/>
                      <a:pt x="41" y="115"/>
                      <a:pt x="41" y="115"/>
                    </a:cubicBezTo>
                    <a:cubicBezTo>
                      <a:pt x="42" y="115"/>
                      <a:pt x="42" y="114"/>
                      <a:pt x="42" y="114"/>
                    </a:cubicBezTo>
                    <a:cubicBezTo>
                      <a:pt x="43" y="114"/>
                      <a:pt x="43" y="113"/>
                      <a:pt x="43" y="112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3" y="2"/>
                      <a:pt x="42" y="1"/>
                    </a:cubicBezTo>
                    <a:cubicBezTo>
                      <a:pt x="42" y="1"/>
                      <a:pt x="41" y="0"/>
                      <a:pt x="4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13"/>
                      <a:pt x="1" y="114"/>
                      <a:pt x="2" y="11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Freeform 6"/>
              <p:cNvSpPr/>
              <p:nvPr/>
            </p:nvSpPr>
            <p:spPr bwMode="auto">
              <a:xfrm>
                <a:off x="3853824" y="2462367"/>
                <a:ext cx="515304" cy="61683"/>
              </a:xfrm>
              <a:custGeom>
                <a:avLst/>
                <a:gdLst>
                  <a:gd name="T0" fmla="*/ 0 w 53"/>
                  <a:gd name="T1" fmla="*/ 3 h 5"/>
                  <a:gd name="T2" fmla="*/ 3 w 53"/>
                  <a:gd name="T3" fmla="*/ 5 h 5"/>
                  <a:gd name="T4" fmla="*/ 50 w 53"/>
                  <a:gd name="T5" fmla="*/ 5 h 5"/>
                  <a:gd name="T6" fmla="*/ 53 w 53"/>
                  <a:gd name="T7" fmla="*/ 3 h 5"/>
                  <a:gd name="T8" fmla="*/ 50 w 53"/>
                  <a:gd name="T9" fmla="*/ 0 h 5"/>
                  <a:gd name="T10" fmla="*/ 3 w 53"/>
                  <a:gd name="T11" fmla="*/ 0 h 5"/>
                  <a:gd name="T12" fmla="*/ 0 w 53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">
                    <a:moveTo>
                      <a:pt x="0" y="3"/>
                    </a:moveTo>
                    <a:cubicBezTo>
                      <a:pt x="0" y="4"/>
                      <a:pt x="2" y="5"/>
                      <a:pt x="3" y="5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52" y="5"/>
                      <a:pt x="53" y="4"/>
                      <a:pt x="53" y="3"/>
                    </a:cubicBezTo>
                    <a:cubicBezTo>
                      <a:pt x="53" y="1"/>
                      <a:pt x="52" y="0"/>
                      <a:pt x="5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Freeform 7"/>
              <p:cNvSpPr/>
              <p:nvPr/>
            </p:nvSpPr>
            <p:spPr bwMode="auto">
              <a:xfrm>
                <a:off x="3853824" y="2750218"/>
                <a:ext cx="515304" cy="61683"/>
              </a:xfrm>
              <a:custGeom>
                <a:avLst/>
                <a:gdLst>
                  <a:gd name="T0" fmla="*/ 50 w 53"/>
                  <a:gd name="T1" fmla="*/ 0 h 5"/>
                  <a:gd name="T2" fmla="*/ 3 w 53"/>
                  <a:gd name="T3" fmla="*/ 0 h 5"/>
                  <a:gd name="T4" fmla="*/ 0 w 53"/>
                  <a:gd name="T5" fmla="*/ 2 h 5"/>
                  <a:gd name="T6" fmla="*/ 3 w 53"/>
                  <a:gd name="T7" fmla="*/ 5 h 5"/>
                  <a:gd name="T8" fmla="*/ 50 w 53"/>
                  <a:gd name="T9" fmla="*/ 5 h 5"/>
                  <a:gd name="T10" fmla="*/ 53 w 53"/>
                  <a:gd name="T11" fmla="*/ 2 h 5"/>
                  <a:gd name="T12" fmla="*/ 50 w 5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">
                    <a:moveTo>
                      <a:pt x="5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4"/>
                      <a:pt x="2" y="5"/>
                      <a:pt x="3" y="5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52" y="5"/>
                      <a:pt x="53" y="4"/>
                      <a:pt x="53" y="2"/>
                    </a:cubicBezTo>
                    <a:cubicBezTo>
                      <a:pt x="53" y="1"/>
                      <a:pt x="52" y="0"/>
                      <a:pt x="5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8"/>
              <p:cNvSpPr/>
              <p:nvPr/>
            </p:nvSpPr>
            <p:spPr bwMode="auto">
              <a:xfrm>
                <a:off x="3853824" y="3032931"/>
                <a:ext cx="515304" cy="61683"/>
              </a:xfrm>
              <a:custGeom>
                <a:avLst/>
                <a:gdLst>
                  <a:gd name="T0" fmla="*/ 50 w 53"/>
                  <a:gd name="T1" fmla="*/ 0 h 5"/>
                  <a:gd name="T2" fmla="*/ 3 w 53"/>
                  <a:gd name="T3" fmla="*/ 0 h 5"/>
                  <a:gd name="T4" fmla="*/ 0 w 53"/>
                  <a:gd name="T5" fmla="*/ 2 h 5"/>
                  <a:gd name="T6" fmla="*/ 3 w 53"/>
                  <a:gd name="T7" fmla="*/ 5 h 5"/>
                  <a:gd name="T8" fmla="*/ 50 w 53"/>
                  <a:gd name="T9" fmla="*/ 5 h 5"/>
                  <a:gd name="T10" fmla="*/ 53 w 53"/>
                  <a:gd name="T11" fmla="*/ 2 h 5"/>
                  <a:gd name="T12" fmla="*/ 50 w 5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">
                    <a:moveTo>
                      <a:pt x="5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4"/>
                      <a:pt x="2" y="5"/>
                      <a:pt x="3" y="5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52" y="5"/>
                      <a:pt x="53" y="4"/>
                      <a:pt x="53" y="2"/>
                    </a:cubicBezTo>
                    <a:cubicBezTo>
                      <a:pt x="53" y="1"/>
                      <a:pt x="52" y="0"/>
                      <a:pt x="5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9"/>
              <p:cNvSpPr>
                <a:spLocks noEditPoints="1"/>
              </p:cNvSpPr>
              <p:nvPr/>
            </p:nvSpPr>
            <p:spPr bwMode="auto">
              <a:xfrm>
                <a:off x="3598200" y="1881526"/>
                <a:ext cx="1947600" cy="1845333"/>
              </a:xfrm>
              <a:custGeom>
                <a:avLst/>
                <a:gdLst>
                  <a:gd name="T0" fmla="*/ 177 w 200"/>
                  <a:gd name="T1" fmla="*/ 3 h 149"/>
                  <a:gd name="T2" fmla="*/ 177 w 200"/>
                  <a:gd name="T3" fmla="*/ 17 h 149"/>
                  <a:gd name="T4" fmla="*/ 186 w 200"/>
                  <a:gd name="T5" fmla="*/ 21 h 149"/>
                  <a:gd name="T6" fmla="*/ 186 w 200"/>
                  <a:gd name="T7" fmla="*/ 134 h 149"/>
                  <a:gd name="T8" fmla="*/ 107 w 200"/>
                  <a:gd name="T9" fmla="*/ 134 h 149"/>
                  <a:gd name="T10" fmla="*/ 107 w 200"/>
                  <a:gd name="T11" fmla="*/ 21 h 149"/>
                  <a:gd name="T12" fmla="*/ 117 w 200"/>
                  <a:gd name="T13" fmla="*/ 17 h 149"/>
                  <a:gd name="T14" fmla="*/ 117 w 200"/>
                  <a:gd name="T15" fmla="*/ 3 h 149"/>
                  <a:gd name="T16" fmla="*/ 100 w 200"/>
                  <a:gd name="T17" fmla="*/ 9 h 149"/>
                  <a:gd name="T18" fmla="*/ 53 w 200"/>
                  <a:gd name="T19" fmla="*/ 0 h 149"/>
                  <a:gd name="T20" fmla="*/ 0 w 200"/>
                  <a:gd name="T21" fmla="*/ 20 h 149"/>
                  <a:gd name="T22" fmla="*/ 0 w 200"/>
                  <a:gd name="T23" fmla="*/ 142 h 149"/>
                  <a:gd name="T24" fmla="*/ 2 w 200"/>
                  <a:gd name="T25" fmla="*/ 147 h 149"/>
                  <a:gd name="T26" fmla="*/ 8 w 200"/>
                  <a:gd name="T27" fmla="*/ 149 h 149"/>
                  <a:gd name="T28" fmla="*/ 53 w 200"/>
                  <a:gd name="T29" fmla="*/ 145 h 149"/>
                  <a:gd name="T30" fmla="*/ 99 w 200"/>
                  <a:gd name="T31" fmla="*/ 149 h 149"/>
                  <a:gd name="T32" fmla="*/ 99 w 200"/>
                  <a:gd name="T33" fmla="*/ 149 h 149"/>
                  <a:gd name="T34" fmla="*/ 100 w 200"/>
                  <a:gd name="T35" fmla="*/ 149 h 149"/>
                  <a:gd name="T36" fmla="*/ 100 w 200"/>
                  <a:gd name="T37" fmla="*/ 149 h 149"/>
                  <a:gd name="T38" fmla="*/ 101 w 200"/>
                  <a:gd name="T39" fmla="*/ 149 h 149"/>
                  <a:gd name="T40" fmla="*/ 101 w 200"/>
                  <a:gd name="T41" fmla="*/ 149 h 149"/>
                  <a:gd name="T42" fmla="*/ 146 w 200"/>
                  <a:gd name="T43" fmla="*/ 145 h 149"/>
                  <a:gd name="T44" fmla="*/ 192 w 200"/>
                  <a:gd name="T45" fmla="*/ 149 h 149"/>
                  <a:gd name="T46" fmla="*/ 193 w 200"/>
                  <a:gd name="T47" fmla="*/ 149 h 149"/>
                  <a:gd name="T48" fmla="*/ 197 w 200"/>
                  <a:gd name="T49" fmla="*/ 147 h 149"/>
                  <a:gd name="T50" fmla="*/ 200 w 200"/>
                  <a:gd name="T51" fmla="*/ 142 h 149"/>
                  <a:gd name="T52" fmla="*/ 200 w 200"/>
                  <a:gd name="T53" fmla="*/ 20 h 149"/>
                  <a:gd name="T54" fmla="*/ 177 w 200"/>
                  <a:gd name="T55" fmla="*/ 3 h 149"/>
                  <a:gd name="T56" fmla="*/ 93 w 200"/>
                  <a:gd name="T57" fmla="*/ 134 h 149"/>
                  <a:gd name="T58" fmla="*/ 53 w 200"/>
                  <a:gd name="T59" fmla="*/ 131 h 149"/>
                  <a:gd name="T60" fmla="*/ 14 w 200"/>
                  <a:gd name="T61" fmla="*/ 134 h 149"/>
                  <a:gd name="T62" fmla="*/ 14 w 200"/>
                  <a:gd name="T63" fmla="*/ 21 h 149"/>
                  <a:gd name="T64" fmla="*/ 53 w 200"/>
                  <a:gd name="T65" fmla="*/ 14 h 149"/>
                  <a:gd name="T66" fmla="*/ 93 w 200"/>
                  <a:gd name="T67" fmla="*/ 21 h 149"/>
                  <a:gd name="T68" fmla="*/ 93 w 200"/>
                  <a:gd name="T69" fmla="*/ 134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0" h="149">
                    <a:moveTo>
                      <a:pt x="177" y="3"/>
                    </a:moveTo>
                    <a:cubicBezTo>
                      <a:pt x="177" y="17"/>
                      <a:pt x="177" y="17"/>
                      <a:pt x="177" y="17"/>
                    </a:cubicBezTo>
                    <a:cubicBezTo>
                      <a:pt x="181" y="18"/>
                      <a:pt x="185" y="20"/>
                      <a:pt x="186" y="21"/>
                    </a:cubicBezTo>
                    <a:cubicBezTo>
                      <a:pt x="186" y="134"/>
                      <a:pt x="186" y="134"/>
                      <a:pt x="186" y="134"/>
                    </a:cubicBezTo>
                    <a:cubicBezTo>
                      <a:pt x="161" y="130"/>
                      <a:pt x="131" y="130"/>
                      <a:pt x="107" y="134"/>
                    </a:cubicBezTo>
                    <a:cubicBezTo>
                      <a:pt x="107" y="21"/>
                      <a:pt x="107" y="21"/>
                      <a:pt x="107" y="21"/>
                    </a:cubicBezTo>
                    <a:cubicBezTo>
                      <a:pt x="108" y="20"/>
                      <a:pt x="111" y="18"/>
                      <a:pt x="117" y="17"/>
                    </a:cubicBezTo>
                    <a:cubicBezTo>
                      <a:pt x="117" y="3"/>
                      <a:pt x="117" y="3"/>
                      <a:pt x="117" y="3"/>
                    </a:cubicBezTo>
                    <a:cubicBezTo>
                      <a:pt x="110" y="4"/>
                      <a:pt x="104" y="6"/>
                      <a:pt x="100" y="9"/>
                    </a:cubicBezTo>
                    <a:cubicBezTo>
                      <a:pt x="90" y="2"/>
                      <a:pt x="70" y="0"/>
                      <a:pt x="53" y="0"/>
                    </a:cubicBezTo>
                    <a:cubicBezTo>
                      <a:pt x="29" y="0"/>
                      <a:pt x="0" y="5"/>
                      <a:pt x="0" y="20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44"/>
                      <a:pt x="1" y="146"/>
                      <a:pt x="2" y="147"/>
                    </a:cubicBezTo>
                    <a:cubicBezTo>
                      <a:pt x="4" y="148"/>
                      <a:pt x="6" y="149"/>
                      <a:pt x="8" y="149"/>
                    </a:cubicBezTo>
                    <a:cubicBezTo>
                      <a:pt x="22" y="146"/>
                      <a:pt x="37" y="145"/>
                      <a:pt x="53" y="145"/>
                    </a:cubicBezTo>
                    <a:cubicBezTo>
                      <a:pt x="69" y="145"/>
                      <a:pt x="85" y="146"/>
                      <a:pt x="99" y="149"/>
                    </a:cubicBezTo>
                    <a:cubicBezTo>
                      <a:pt x="99" y="149"/>
                      <a:pt x="99" y="149"/>
                      <a:pt x="99" y="149"/>
                    </a:cubicBezTo>
                    <a:cubicBezTo>
                      <a:pt x="99" y="149"/>
                      <a:pt x="99" y="149"/>
                      <a:pt x="100" y="149"/>
                    </a:cubicBezTo>
                    <a:cubicBezTo>
                      <a:pt x="100" y="149"/>
                      <a:pt x="100" y="149"/>
                      <a:pt x="100" y="149"/>
                    </a:cubicBezTo>
                    <a:cubicBezTo>
                      <a:pt x="100" y="149"/>
                      <a:pt x="100" y="149"/>
                      <a:pt x="101" y="149"/>
                    </a:cubicBezTo>
                    <a:cubicBezTo>
                      <a:pt x="101" y="149"/>
                      <a:pt x="101" y="149"/>
                      <a:pt x="101" y="149"/>
                    </a:cubicBezTo>
                    <a:cubicBezTo>
                      <a:pt x="115" y="146"/>
                      <a:pt x="130" y="145"/>
                      <a:pt x="146" y="145"/>
                    </a:cubicBezTo>
                    <a:cubicBezTo>
                      <a:pt x="162" y="145"/>
                      <a:pt x="178" y="146"/>
                      <a:pt x="192" y="149"/>
                    </a:cubicBezTo>
                    <a:cubicBezTo>
                      <a:pt x="192" y="149"/>
                      <a:pt x="192" y="149"/>
                      <a:pt x="193" y="149"/>
                    </a:cubicBezTo>
                    <a:cubicBezTo>
                      <a:pt x="194" y="149"/>
                      <a:pt x="196" y="148"/>
                      <a:pt x="197" y="147"/>
                    </a:cubicBezTo>
                    <a:cubicBezTo>
                      <a:pt x="199" y="146"/>
                      <a:pt x="200" y="144"/>
                      <a:pt x="200" y="142"/>
                    </a:cubicBezTo>
                    <a:cubicBezTo>
                      <a:pt x="200" y="20"/>
                      <a:pt x="200" y="20"/>
                      <a:pt x="200" y="20"/>
                    </a:cubicBezTo>
                    <a:cubicBezTo>
                      <a:pt x="200" y="11"/>
                      <a:pt x="190" y="6"/>
                      <a:pt x="177" y="3"/>
                    </a:cubicBezTo>
                    <a:close/>
                    <a:moveTo>
                      <a:pt x="93" y="134"/>
                    </a:moveTo>
                    <a:cubicBezTo>
                      <a:pt x="80" y="132"/>
                      <a:pt x="67" y="131"/>
                      <a:pt x="53" y="131"/>
                    </a:cubicBezTo>
                    <a:cubicBezTo>
                      <a:pt x="40" y="131"/>
                      <a:pt x="26" y="132"/>
                      <a:pt x="14" y="134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6" y="18"/>
                      <a:pt x="30" y="14"/>
                      <a:pt x="53" y="14"/>
                    </a:cubicBezTo>
                    <a:cubicBezTo>
                      <a:pt x="76" y="14"/>
                      <a:pt x="90" y="18"/>
                      <a:pt x="93" y="21"/>
                    </a:cubicBezTo>
                    <a:lnTo>
                      <a:pt x="93" y="13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组合 17"/>
          <p:cNvGrpSpPr>
            <a:grpSpLocks noChangeAspect="1"/>
          </p:cNvGrpSpPr>
          <p:nvPr/>
        </p:nvGrpSpPr>
        <p:grpSpPr>
          <a:xfrm>
            <a:off x="5894524" y="2281767"/>
            <a:ext cx="473639" cy="473639"/>
            <a:chOff x="4528154" y="1959430"/>
            <a:chExt cx="2148114" cy="2148114"/>
          </a:xfrm>
        </p:grpSpPr>
        <p:sp>
          <p:nvSpPr>
            <p:cNvPr id="19" name="椭圆 18"/>
            <p:cNvSpPr/>
            <p:nvPr/>
          </p:nvSpPr>
          <p:spPr>
            <a:xfrm>
              <a:off x="4528154" y="1959430"/>
              <a:ext cx="2148114" cy="2148114"/>
            </a:xfrm>
            <a:prstGeom prst="ellipse">
              <a:avLst/>
            </a:prstGeom>
            <a:solidFill>
              <a:srgbClr val="083A5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0" name="Group 4"/>
            <p:cNvGrpSpPr>
              <a:grpSpLocks noChangeAspect="1"/>
            </p:cNvGrpSpPr>
            <p:nvPr/>
          </p:nvGrpSpPr>
          <p:grpSpPr bwMode="auto">
            <a:xfrm>
              <a:off x="5033378" y="2342981"/>
              <a:ext cx="1137666" cy="1381012"/>
              <a:chOff x="2694" y="1931"/>
              <a:chExt cx="374" cy="454"/>
            </a:xfrm>
            <a:solidFill>
              <a:schemeClr val="bg1"/>
            </a:solidFill>
          </p:grpSpPr>
          <p:sp>
            <p:nvSpPr>
              <p:cNvPr id="21" name="Freeform 5"/>
              <p:cNvSpPr>
                <a:spLocks noEditPoints="1"/>
              </p:cNvSpPr>
              <p:nvPr/>
            </p:nvSpPr>
            <p:spPr bwMode="auto">
              <a:xfrm>
                <a:off x="2694" y="1931"/>
                <a:ext cx="374" cy="454"/>
              </a:xfrm>
              <a:custGeom>
                <a:avLst/>
                <a:gdLst>
                  <a:gd name="T0" fmla="*/ 127 w 155"/>
                  <a:gd name="T1" fmla="*/ 7 h 189"/>
                  <a:gd name="T2" fmla="*/ 124 w 155"/>
                  <a:gd name="T3" fmla="*/ 0 h 189"/>
                  <a:gd name="T4" fmla="*/ 122 w 155"/>
                  <a:gd name="T5" fmla="*/ 7 h 189"/>
                  <a:gd name="T6" fmla="*/ 96 w 155"/>
                  <a:gd name="T7" fmla="*/ 3 h 189"/>
                  <a:gd name="T8" fmla="*/ 90 w 155"/>
                  <a:gd name="T9" fmla="*/ 3 h 189"/>
                  <a:gd name="T10" fmla="*/ 64 w 155"/>
                  <a:gd name="T11" fmla="*/ 7 h 189"/>
                  <a:gd name="T12" fmla="*/ 62 w 155"/>
                  <a:gd name="T13" fmla="*/ 0 h 189"/>
                  <a:gd name="T14" fmla="*/ 59 w 155"/>
                  <a:gd name="T15" fmla="*/ 7 h 189"/>
                  <a:gd name="T16" fmla="*/ 33 w 155"/>
                  <a:gd name="T17" fmla="*/ 3 h 189"/>
                  <a:gd name="T18" fmla="*/ 27 w 155"/>
                  <a:gd name="T19" fmla="*/ 3 h 189"/>
                  <a:gd name="T20" fmla="*/ 7 w 155"/>
                  <a:gd name="T21" fmla="*/ 7 h 189"/>
                  <a:gd name="T22" fmla="*/ 0 w 155"/>
                  <a:gd name="T23" fmla="*/ 182 h 189"/>
                  <a:gd name="T24" fmla="*/ 148 w 155"/>
                  <a:gd name="T25" fmla="*/ 189 h 189"/>
                  <a:gd name="T26" fmla="*/ 155 w 155"/>
                  <a:gd name="T27" fmla="*/ 13 h 189"/>
                  <a:gd name="T28" fmla="*/ 124 w 155"/>
                  <a:gd name="T29" fmla="*/ 40 h 189"/>
                  <a:gd name="T30" fmla="*/ 127 w 155"/>
                  <a:gd name="T31" fmla="*/ 31 h 189"/>
                  <a:gd name="T32" fmla="*/ 124 w 155"/>
                  <a:gd name="T33" fmla="*/ 44 h 189"/>
                  <a:gd name="T34" fmla="*/ 122 w 155"/>
                  <a:gd name="T35" fmla="*/ 31 h 189"/>
                  <a:gd name="T36" fmla="*/ 124 w 155"/>
                  <a:gd name="T37" fmla="*/ 40 h 189"/>
                  <a:gd name="T38" fmla="*/ 96 w 155"/>
                  <a:gd name="T39" fmla="*/ 37 h 189"/>
                  <a:gd name="T40" fmla="*/ 100 w 155"/>
                  <a:gd name="T41" fmla="*/ 37 h 189"/>
                  <a:gd name="T42" fmla="*/ 86 w 155"/>
                  <a:gd name="T43" fmla="*/ 37 h 189"/>
                  <a:gd name="T44" fmla="*/ 90 w 155"/>
                  <a:gd name="T45" fmla="*/ 37 h 189"/>
                  <a:gd name="T46" fmla="*/ 62 w 155"/>
                  <a:gd name="T47" fmla="*/ 40 h 189"/>
                  <a:gd name="T48" fmla="*/ 64 w 155"/>
                  <a:gd name="T49" fmla="*/ 31 h 189"/>
                  <a:gd name="T50" fmla="*/ 62 w 155"/>
                  <a:gd name="T51" fmla="*/ 44 h 189"/>
                  <a:gd name="T52" fmla="*/ 59 w 155"/>
                  <a:gd name="T53" fmla="*/ 31 h 189"/>
                  <a:gd name="T54" fmla="*/ 62 w 155"/>
                  <a:gd name="T55" fmla="*/ 40 h 189"/>
                  <a:gd name="T56" fmla="*/ 33 w 155"/>
                  <a:gd name="T57" fmla="*/ 37 h 189"/>
                  <a:gd name="T58" fmla="*/ 37 w 155"/>
                  <a:gd name="T59" fmla="*/ 37 h 189"/>
                  <a:gd name="T60" fmla="*/ 23 w 155"/>
                  <a:gd name="T61" fmla="*/ 37 h 189"/>
                  <a:gd name="T62" fmla="*/ 27 w 155"/>
                  <a:gd name="T63" fmla="*/ 37 h 189"/>
                  <a:gd name="T64" fmla="*/ 141 w 155"/>
                  <a:gd name="T65" fmla="*/ 175 h 189"/>
                  <a:gd name="T66" fmla="*/ 14 w 155"/>
                  <a:gd name="T67" fmla="*/ 20 h 189"/>
                  <a:gd name="T68" fmla="*/ 27 w 155"/>
                  <a:gd name="T69" fmla="*/ 25 h 189"/>
                  <a:gd name="T70" fmla="*/ 30 w 155"/>
                  <a:gd name="T71" fmla="*/ 50 h 189"/>
                  <a:gd name="T72" fmla="*/ 33 w 155"/>
                  <a:gd name="T73" fmla="*/ 25 h 189"/>
                  <a:gd name="T74" fmla="*/ 59 w 155"/>
                  <a:gd name="T75" fmla="*/ 20 h 189"/>
                  <a:gd name="T76" fmla="*/ 49 w 155"/>
                  <a:gd name="T77" fmla="*/ 37 h 189"/>
                  <a:gd name="T78" fmla="*/ 74 w 155"/>
                  <a:gd name="T79" fmla="*/ 37 h 189"/>
                  <a:gd name="T80" fmla="*/ 64 w 155"/>
                  <a:gd name="T81" fmla="*/ 20 h 189"/>
                  <a:gd name="T82" fmla="*/ 90 w 155"/>
                  <a:gd name="T83" fmla="*/ 25 h 189"/>
                  <a:gd name="T84" fmla="*/ 93 w 155"/>
                  <a:gd name="T85" fmla="*/ 50 h 189"/>
                  <a:gd name="T86" fmla="*/ 96 w 155"/>
                  <a:gd name="T87" fmla="*/ 25 h 189"/>
                  <a:gd name="T88" fmla="*/ 122 w 155"/>
                  <a:gd name="T89" fmla="*/ 20 h 189"/>
                  <a:gd name="T90" fmla="*/ 112 w 155"/>
                  <a:gd name="T91" fmla="*/ 37 h 189"/>
                  <a:gd name="T92" fmla="*/ 137 w 155"/>
                  <a:gd name="T93" fmla="*/ 37 h 189"/>
                  <a:gd name="T94" fmla="*/ 127 w 155"/>
                  <a:gd name="T95" fmla="*/ 20 h 189"/>
                  <a:gd name="T96" fmla="*/ 141 w 155"/>
                  <a:gd name="T97" fmla="*/ 17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5" h="189">
                    <a:moveTo>
                      <a:pt x="148" y="7"/>
                    </a:moveTo>
                    <a:cubicBezTo>
                      <a:pt x="127" y="7"/>
                      <a:pt x="127" y="7"/>
                      <a:pt x="127" y="7"/>
                    </a:cubicBezTo>
                    <a:cubicBezTo>
                      <a:pt x="127" y="3"/>
                      <a:pt x="127" y="3"/>
                      <a:pt x="127" y="3"/>
                    </a:cubicBezTo>
                    <a:cubicBezTo>
                      <a:pt x="127" y="1"/>
                      <a:pt x="126" y="0"/>
                      <a:pt x="124" y="0"/>
                    </a:cubicBezTo>
                    <a:cubicBezTo>
                      <a:pt x="123" y="0"/>
                      <a:pt x="122" y="1"/>
                      <a:pt x="122" y="3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6" y="1"/>
                      <a:pt x="94" y="0"/>
                      <a:pt x="93" y="0"/>
                    </a:cubicBezTo>
                    <a:cubicBezTo>
                      <a:pt x="91" y="0"/>
                      <a:pt x="90" y="1"/>
                      <a:pt x="90" y="3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1"/>
                      <a:pt x="63" y="0"/>
                      <a:pt x="62" y="0"/>
                    </a:cubicBezTo>
                    <a:cubicBezTo>
                      <a:pt x="60" y="0"/>
                      <a:pt x="59" y="1"/>
                      <a:pt x="59" y="3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1"/>
                      <a:pt x="32" y="0"/>
                      <a:pt x="30" y="0"/>
                    </a:cubicBezTo>
                    <a:cubicBezTo>
                      <a:pt x="29" y="0"/>
                      <a:pt x="27" y="1"/>
                      <a:pt x="27" y="3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3" y="7"/>
                      <a:pt x="0" y="10"/>
                      <a:pt x="0" y="13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0" y="186"/>
                      <a:pt x="3" y="189"/>
                      <a:pt x="7" y="189"/>
                    </a:cubicBezTo>
                    <a:cubicBezTo>
                      <a:pt x="148" y="189"/>
                      <a:pt x="148" y="189"/>
                      <a:pt x="148" y="189"/>
                    </a:cubicBezTo>
                    <a:cubicBezTo>
                      <a:pt x="152" y="189"/>
                      <a:pt x="155" y="186"/>
                      <a:pt x="155" y="182"/>
                    </a:cubicBezTo>
                    <a:cubicBezTo>
                      <a:pt x="155" y="13"/>
                      <a:pt x="155" y="13"/>
                      <a:pt x="155" y="13"/>
                    </a:cubicBezTo>
                    <a:cubicBezTo>
                      <a:pt x="155" y="10"/>
                      <a:pt x="152" y="7"/>
                      <a:pt x="148" y="7"/>
                    </a:cubicBezTo>
                    <a:close/>
                    <a:moveTo>
                      <a:pt x="124" y="40"/>
                    </a:moveTo>
                    <a:cubicBezTo>
                      <a:pt x="126" y="40"/>
                      <a:pt x="127" y="39"/>
                      <a:pt x="127" y="37"/>
                    </a:cubicBezTo>
                    <a:cubicBezTo>
                      <a:pt x="127" y="31"/>
                      <a:pt x="127" y="31"/>
                      <a:pt x="127" y="31"/>
                    </a:cubicBezTo>
                    <a:cubicBezTo>
                      <a:pt x="130" y="32"/>
                      <a:pt x="131" y="35"/>
                      <a:pt x="131" y="37"/>
                    </a:cubicBezTo>
                    <a:cubicBezTo>
                      <a:pt x="131" y="41"/>
                      <a:pt x="128" y="44"/>
                      <a:pt x="124" y="44"/>
                    </a:cubicBezTo>
                    <a:cubicBezTo>
                      <a:pt x="120" y="44"/>
                      <a:pt x="117" y="41"/>
                      <a:pt x="117" y="37"/>
                    </a:cubicBezTo>
                    <a:cubicBezTo>
                      <a:pt x="117" y="34"/>
                      <a:pt x="119" y="32"/>
                      <a:pt x="122" y="31"/>
                    </a:cubicBezTo>
                    <a:cubicBezTo>
                      <a:pt x="122" y="37"/>
                      <a:pt x="122" y="37"/>
                      <a:pt x="122" y="37"/>
                    </a:cubicBezTo>
                    <a:cubicBezTo>
                      <a:pt x="122" y="39"/>
                      <a:pt x="123" y="40"/>
                      <a:pt x="124" y="40"/>
                    </a:cubicBezTo>
                    <a:close/>
                    <a:moveTo>
                      <a:pt x="93" y="40"/>
                    </a:moveTo>
                    <a:cubicBezTo>
                      <a:pt x="94" y="40"/>
                      <a:pt x="96" y="39"/>
                      <a:pt x="96" y="37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8" y="32"/>
                      <a:pt x="100" y="35"/>
                      <a:pt x="100" y="37"/>
                    </a:cubicBezTo>
                    <a:cubicBezTo>
                      <a:pt x="100" y="41"/>
                      <a:pt x="97" y="44"/>
                      <a:pt x="93" y="44"/>
                    </a:cubicBezTo>
                    <a:cubicBezTo>
                      <a:pt x="89" y="44"/>
                      <a:pt x="86" y="41"/>
                      <a:pt x="86" y="37"/>
                    </a:cubicBezTo>
                    <a:cubicBezTo>
                      <a:pt x="86" y="34"/>
                      <a:pt x="88" y="32"/>
                      <a:pt x="90" y="31"/>
                    </a:cubicBezTo>
                    <a:cubicBezTo>
                      <a:pt x="90" y="37"/>
                      <a:pt x="90" y="37"/>
                      <a:pt x="90" y="37"/>
                    </a:cubicBezTo>
                    <a:cubicBezTo>
                      <a:pt x="90" y="39"/>
                      <a:pt x="91" y="40"/>
                      <a:pt x="93" y="40"/>
                    </a:cubicBezTo>
                    <a:close/>
                    <a:moveTo>
                      <a:pt x="62" y="40"/>
                    </a:moveTo>
                    <a:cubicBezTo>
                      <a:pt x="63" y="40"/>
                      <a:pt x="64" y="39"/>
                      <a:pt x="64" y="37"/>
                    </a:cubicBezTo>
                    <a:cubicBezTo>
                      <a:pt x="64" y="31"/>
                      <a:pt x="64" y="31"/>
                      <a:pt x="64" y="31"/>
                    </a:cubicBezTo>
                    <a:cubicBezTo>
                      <a:pt x="67" y="32"/>
                      <a:pt x="69" y="35"/>
                      <a:pt x="69" y="37"/>
                    </a:cubicBezTo>
                    <a:cubicBezTo>
                      <a:pt x="69" y="41"/>
                      <a:pt x="65" y="44"/>
                      <a:pt x="62" y="44"/>
                    </a:cubicBezTo>
                    <a:cubicBezTo>
                      <a:pt x="58" y="44"/>
                      <a:pt x="54" y="41"/>
                      <a:pt x="54" y="37"/>
                    </a:cubicBezTo>
                    <a:cubicBezTo>
                      <a:pt x="54" y="34"/>
                      <a:pt x="56" y="32"/>
                      <a:pt x="59" y="31"/>
                    </a:cubicBezTo>
                    <a:cubicBezTo>
                      <a:pt x="59" y="37"/>
                      <a:pt x="59" y="37"/>
                      <a:pt x="59" y="37"/>
                    </a:cubicBezTo>
                    <a:cubicBezTo>
                      <a:pt x="59" y="39"/>
                      <a:pt x="60" y="40"/>
                      <a:pt x="62" y="40"/>
                    </a:cubicBezTo>
                    <a:close/>
                    <a:moveTo>
                      <a:pt x="30" y="40"/>
                    </a:moveTo>
                    <a:cubicBezTo>
                      <a:pt x="32" y="40"/>
                      <a:pt x="33" y="39"/>
                      <a:pt x="33" y="37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5" y="32"/>
                      <a:pt x="37" y="35"/>
                      <a:pt x="37" y="37"/>
                    </a:cubicBezTo>
                    <a:cubicBezTo>
                      <a:pt x="37" y="41"/>
                      <a:pt x="34" y="44"/>
                      <a:pt x="30" y="44"/>
                    </a:cubicBezTo>
                    <a:cubicBezTo>
                      <a:pt x="26" y="44"/>
                      <a:pt x="23" y="41"/>
                      <a:pt x="23" y="37"/>
                    </a:cubicBezTo>
                    <a:cubicBezTo>
                      <a:pt x="23" y="34"/>
                      <a:pt x="25" y="32"/>
                      <a:pt x="27" y="31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9"/>
                      <a:pt x="29" y="40"/>
                      <a:pt x="30" y="40"/>
                    </a:cubicBezTo>
                    <a:close/>
                    <a:moveTo>
                      <a:pt x="141" y="175"/>
                    </a:moveTo>
                    <a:cubicBezTo>
                      <a:pt x="14" y="175"/>
                      <a:pt x="14" y="175"/>
                      <a:pt x="14" y="17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2" y="26"/>
                      <a:pt x="18" y="31"/>
                      <a:pt x="18" y="37"/>
                    </a:cubicBezTo>
                    <a:cubicBezTo>
                      <a:pt x="18" y="44"/>
                      <a:pt x="23" y="50"/>
                      <a:pt x="30" y="50"/>
                    </a:cubicBezTo>
                    <a:cubicBezTo>
                      <a:pt x="37" y="50"/>
                      <a:pt x="43" y="44"/>
                      <a:pt x="43" y="37"/>
                    </a:cubicBezTo>
                    <a:cubicBezTo>
                      <a:pt x="43" y="31"/>
                      <a:pt x="39" y="26"/>
                      <a:pt x="33" y="25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25"/>
                      <a:pt x="59" y="25"/>
                      <a:pt x="59" y="25"/>
                    </a:cubicBezTo>
                    <a:cubicBezTo>
                      <a:pt x="53" y="26"/>
                      <a:pt x="49" y="31"/>
                      <a:pt x="49" y="37"/>
                    </a:cubicBezTo>
                    <a:cubicBezTo>
                      <a:pt x="49" y="44"/>
                      <a:pt x="55" y="50"/>
                      <a:pt x="62" y="50"/>
                    </a:cubicBezTo>
                    <a:cubicBezTo>
                      <a:pt x="68" y="50"/>
                      <a:pt x="74" y="44"/>
                      <a:pt x="74" y="37"/>
                    </a:cubicBezTo>
                    <a:cubicBezTo>
                      <a:pt x="74" y="31"/>
                      <a:pt x="70" y="26"/>
                      <a:pt x="64" y="25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5" y="26"/>
                      <a:pt x="80" y="31"/>
                      <a:pt x="80" y="37"/>
                    </a:cubicBezTo>
                    <a:cubicBezTo>
                      <a:pt x="80" y="44"/>
                      <a:pt x="86" y="50"/>
                      <a:pt x="93" y="50"/>
                    </a:cubicBezTo>
                    <a:cubicBezTo>
                      <a:pt x="100" y="50"/>
                      <a:pt x="105" y="44"/>
                      <a:pt x="105" y="37"/>
                    </a:cubicBezTo>
                    <a:cubicBezTo>
                      <a:pt x="105" y="31"/>
                      <a:pt x="101" y="26"/>
                      <a:pt x="96" y="25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122" y="20"/>
                      <a:pt x="122" y="20"/>
                      <a:pt x="122" y="20"/>
                    </a:cubicBezTo>
                    <a:cubicBezTo>
                      <a:pt x="122" y="25"/>
                      <a:pt x="122" y="25"/>
                      <a:pt x="122" y="25"/>
                    </a:cubicBezTo>
                    <a:cubicBezTo>
                      <a:pt x="116" y="26"/>
                      <a:pt x="112" y="31"/>
                      <a:pt x="112" y="37"/>
                    </a:cubicBezTo>
                    <a:cubicBezTo>
                      <a:pt x="112" y="44"/>
                      <a:pt x="117" y="50"/>
                      <a:pt x="124" y="50"/>
                    </a:cubicBezTo>
                    <a:cubicBezTo>
                      <a:pt x="131" y="50"/>
                      <a:pt x="137" y="44"/>
                      <a:pt x="137" y="37"/>
                    </a:cubicBezTo>
                    <a:cubicBezTo>
                      <a:pt x="137" y="31"/>
                      <a:pt x="133" y="26"/>
                      <a:pt x="127" y="25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1" y="20"/>
                      <a:pt x="141" y="20"/>
                      <a:pt x="141" y="20"/>
                    </a:cubicBezTo>
                    <a:lnTo>
                      <a:pt x="141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6"/>
              <p:cNvSpPr/>
              <p:nvPr/>
            </p:nvSpPr>
            <p:spPr bwMode="auto">
              <a:xfrm>
                <a:off x="2820" y="2272"/>
                <a:ext cx="181" cy="12"/>
              </a:xfrm>
              <a:custGeom>
                <a:avLst/>
                <a:gdLst>
                  <a:gd name="T0" fmla="*/ 73 w 75"/>
                  <a:gd name="T1" fmla="*/ 0 h 5"/>
                  <a:gd name="T2" fmla="*/ 2 w 75"/>
                  <a:gd name="T3" fmla="*/ 0 h 5"/>
                  <a:gd name="T4" fmla="*/ 0 w 75"/>
                  <a:gd name="T5" fmla="*/ 3 h 5"/>
                  <a:gd name="T6" fmla="*/ 2 w 75"/>
                  <a:gd name="T7" fmla="*/ 5 h 5"/>
                  <a:gd name="T8" fmla="*/ 73 w 75"/>
                  <a:gd name="T9" fmla="*/ 5 h 5"/>
                  <a:gd name="T10" fmla="*/ 75 w 75"/>
                  <a:gd name="T11" fmla="*/ 3 h 5"/>
                  <a:gd name="T12" fmla="*/ 73 w 7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">
                    <a:moveTo>
                      <a:pt x="7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4" y="5"/>
                      <a:pt x="75" y="4"/>
                      <a:pt x="75" y="3"/>
                    </a:cubicBezTo>
                    <a:cubicBezTo>
                      <a:pt x="75" y="1"/>
                      <a:pt x="74" y="0"/>
                      <a:pt x="7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Freeform 7"/>
              <p:cNvSpPr/>
              <p:nvPr/>
            </p:nvSpPr>
            <p:spPr bwMode="auto">
              <a:xfrm>
                <a:off x="2820" y="2190"/>
                <a:ext cx="181" cy="14"/>
              </a:xfrm>
              <a:custGeom>
                <a:avLst/>
                <a:gdLst>
                  <a:gd name="T0" fmla="*/ 73 w 75"/>
                  <a:gd name="T1" fmla="*/ 0 h 6"/>
                  <a:gd name="T2" fmla="*/ 2 w 75"/>
                  <a:gd name="T3" fmla="*/ 0 h 6"/>
                  <a:gd name="T4" fmla="*/ 0 w 75"/>
                  <a:gd name="T5" fmla="*/ 3 h 6"/>
                  <a:gd name="T6" fmla="*/ 2 w 75"/>
                  <a:gd name="T7" fmla="*/ 6 h 6"/>
                  <a:gd name="T8" fmla="*/ 73 w 75"/>
                  <a:gd name="T9" fmla="*/ 6 h 6"/>
                  <a:gd name="T10" fmla="*/ 75 w 75"/>
                  <a:gd name="T11" fmla="*/ 3 h 6"/>
                  <a:gd name="T12" fmla="*/ 73 w 75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6">
                    <a:moveTo>
                      <a:pt x="7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6"/>
                      <a:pt x="2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4" y="6"/>
                      <a:pt x="75" y="5"/>
                      <a:pt x="75" y="3"/>
                    </a:cubicBezTo>
                    <a:cubicBezTo>
                      <a:pt x="75" y="2"/>
                      <a:pt x="74" y="0"/>
                      <a:pt x="7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820" y="2111"/>
                <a:ext cx="181" cy="12"/>
              </a:xfrm>
              <a:custGeom>
                <a:avLst/>
                <a:gdLst>
                  <a:gd name="T0" fmla="*/ 73 w 75"/>
                  <a:gd name="T1" fmla="*/ 0 h 5"/>
                  <a:gd name="T2" fmla="*/ 2 w 75"/>
                  <a:gd name="T3" fmla="*/ 0 h 5"/>
                  <a:gd name="T4" fmla="*/ 0 w 75"/>
                  <a:gd name="T5" fmla="*/ 3 h 5"/>
                  <a:gd name="T6" fmla="*/ 2 w 75"/>
                  <a:gd name="T7" fmla="*/ 5 h 5"/>
                  <a:gd name="T8" fmla="*/ 73 w 75"/>
                  <a:gd name="T9" fmla="*/ 5 h 5"/>
                  <a:gd name="T10" fmla="*/ 75 w 75"/>
                  <a:gd name="T11" fmla="*/ 3 h 5"/>
                  <a:gd name="T12" fmla="*/ 73 w 7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">
                    <a:moveTo>
                      <a:pt x="7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4" y="5"/>
                      <a:pt x="75" y="4"/>
                      <a:pt x="75" y="3"/>
                    </a:cubicBezTo>
                    <a:cubicBezTo>
                      <a:pt x="75" y="1"/>
                      <a:pt x="74" y="0"/>
                      <a:pt x="7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9"/>
              <p:cNvSpPr/>
              <p:nvPr/>
            </p:nvSpPr>
            <p:spPr bwMode="auto">
              <a:xfrm>
                <a:off x="2755" y="2096"/>
                <a:ext cx="41" cy="41"/>
              </a:xfrm>
              <a:custGeom>
                <a:avLst/>
                <a:gdLst>
                  <a:gd name="T0" fmla="*/ 15 w 17"/>
                  <a:gd name="T1" fmla="*/ 0 h 17"/>
                  <a:gd name="T2" fmla="*/ 3 w 17"/>
                  <a:gd name="T3" fmla="*/ 0 h 17"/>
                  <a:gd name="T4" fmla="*/ 0 w 17"/>
                  <a:gd name="T5" fmla="*/ 3 h 17"/>
                  <a:gd name="T6" fmla="*/ 0 w 17"/>
                  <a:gd name="T7" fmla="*/ 15 h 17"/>
                  <a:gd name="T8" fmla="*/ 3 w 17"/>
                  <a:gd name="T9" fmla="*/ 17 h 17"/>
                  <a:gd name="T10" fmla="*/ 15 w 17"/>
                  <a:gd name="T11" fmla="*/ 17 h 17"/>
                  <a:gd name="T12" fmla="*/ 17 w 17"/>
                  <a:gd name="T13" fmla="*/ 15 h 17"/>
                  <a:gd name="T14" fmla="*/ 17 w 17"/>
                  <a:gd name="T15" fmla="*/ 3 h 17"/>
                  <a:gd name="T16" fmla="*/ 15 w 17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15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6"/>
                      <a:pt x="1" y="17"/>
                      <a:pt x="3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6" y="17"/>
                      <a:pt x="17" y="16"/>
                      <a:pt x="17" y="15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1"/>
                      <a:pt x="16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755" y="2176"/>
                <a:ext cx="41" cy="43"/>
              </a:xfrm>
              <a:custGeom>
                <a:avLst/>
                <a:gdLst>
                  <a:gd name="T0" fmla="*/ 15 w 17"/>
                  <a:gd name="T1" fmla="*/ 0 h 18"/>
                  <a:gd name="T2" fmla="*/ 3 w 17"/>
                  <a:gd name="T3" fmla="*/ 0 h 18"/>
                  <a:gd name="T4" fmla="*/ 0 w 17"/>
                  <a:gd name="T5" fmla="*/ 3 h 18"/>
                  <a:gd name="T6" fmla="*/ 0 w 17"/>
                  <a:gd name="T7" fmla="*/ 15 h 18"/>
                  <a:gd name="T8" fmla="*/ 3 w 17"/>
                  <a:gd name="T9" fmla="*/ 18 h 18"/>
                  <a:gd name="T10" fmla="*/ 15 w 17"/>
                  <a:gd name="T11" fmla="*/ 18 h 18"/>
                  <a:gd name="T12" fmla="*/ 17 w 17"/>
                  <a:gd name="T13" fmla="*/ 15 h 18"/>
                  <a:gd name="T14" fmla="*/ 17 w 17"/>
                  <a:gd name="T15" fmla="*/ 3 h 18"/>
                  <a:gd name="T16" fmla="*/ 15 w 17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8">
                    <a:moveTo>
                      <a:pt x="15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7"/>
                      <a:pt x="1" y="18"/>
                      <a:pt x="3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6" y="18"/>
                      <a:pt x="17" y="17"/>
                      <a:pt x="17" y="15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2"/>
                      <a:pt x="16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2755" y="2257"/>
                <a:ext cx="41" cy="41"/>
              </a:xfrm>
              <a:custGeom>
                <a:avLst/>
                <a:gdLst>
                  <a:gd name="T0" fmla="*/ 15 w 17"/>
                  <a:gd name="T1" fmla="*/ 0 h 17"/>
                  <a:gd name="T2" fmla="*/ 3 w 17"/>
                  <a:gd name="T3" fmla="*/ 0 h 17"/>
                  <a:gd name="T4" fmla="*/ 0 w 17"/>
                  <a:gd name="T5" fmla="*/ 3 h 17"/>
                  <a:gd name="T6" fmla="*/ 0 w 17"/>
                  <a:gd name="T7" fmla="*/ 15 h 17"/>
                  <a:gd name="T8" fmla="*/ 3 w 17"/>
                  <a:gd name="T9" fmla="*/ 17 h 17"/>
                  <a:gd name="T10" fmla="*/ 15 w 17"/>
                  <a:gd name="T11" fmla="*/ 17 h 17"/>
                  <a:gd name="T12" fmla="*/ 17 w 17"/>
                  <a:gd name="T13" fmla="*/ 15 h 17"/>
                  <a:gd name="T14" fmla="*/ 17 w 17"/>
                  <a:gd name="T15" fmla="*/ 3 h 17"/>
                  <a:gd name="T16" fmla="*/ 15 w 17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15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6"/>
                      <a:pt x="1" y="17"/>
                      <a:pt x="3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6" y="17"/>
                      <a:pt x="17" y="16"/>
                      <a:pt x="17" y="15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1"/>
                      <a:pt x="16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8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700" y="2815040"/>
            <a:ext cx="7429500" cy="404296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3912335" y="760271"/>
            <a:ext cx="5244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谢谢聆听</a:t>
            </a:r>
            <a:endParaRPr lang="zh-CN" altLang="en-US" sz="8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3624706" y="2083710"/>
            <a:ext cx="52040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4172673" y="2198822"/>
            <a:ext cx="4108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 FOR YOU LISTENING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49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49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MH_Text_1"/>
          <p:cNvSpPr txBox="1"/>
          <p:nvPr/>
        </p:nvSpPr>
        <p:spPr>
          <a:xfrm>
            <a:off x="5581951" y="3215570"/>
            <a:ext cx="6574138" cy="362126"/>
          </a:xfrm>
          <a:prstGeom prst="rect">
            <a:avLst/>
          </a:prstGeom>
          <a:noFill/>
        </p:spPr>
        <p:txBody>
          <a:bodyPr lIns="91412" tIns="45706" rIns="91412" bIns="45706">
            <a:normAutofit/>
          </a:bodyPr>
          <a:lstStyle/>
          <a:p>
            <a:pPr>
              <a:defRPr/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MH_Text_1"/>
          <p:cNvSpPr txBox="1"/>
          <p:nvPr/>
        </p:nvSpPr>
        <p:spPr>
          <a:xfrm>
            <a:off x="5581951" y="4477476"/>
            <a:ext cx="6574138" cy="362126"/>
          </a:xfrm>
          <a:prstGeom prst="rect">
            <a:avLst/>
          </a:prstGeom>
          <a:noFill/>
        </p:spPr>
        <p:txBody>
          <a:bodyPr lIns="91412" tIns="45706" rIns="91412" bIns="45706">
            <a:normAutofit/>
          </a:bodyPr>
          <a:lstStyle/>
          <a:p>
            <a:pPr>
              <a:defRPr/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4174" y="0"/>
            <a:ext cx="4065781" cy="6858001"/>
          </a:xfrm>
          <a:prstGeom prst="rect">
            <a:avLst/>
          </a:prstGeom>
          <a:solidFill>
            <a:srgbClr val="2F4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1149" y="4027774"/>
            <a:ext cx="1159758" cy="267767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133704" y="1084217"/>
            <a:ext cx="6426925" cy="43738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53383" y="1201782"/>
            <a:ext cx="2961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   </a:t>
            </a:r>
            <a:r>
              <a:rPr lang="en-US" sz="3200" dirty="0" err="1" smtClean="0">
                <a:solidFill>
                  <a:schemeClr val="bg1"/>
                </a:solidFill>
              </a:rPr>
              <a:t>mǎi</a:t>
            </a:r>
            <a:r>
              <a:rPr lang="en-US" sz="3200" dirty="0" smtClean="0">
                <a:solidFill>
                  <a:schemeClr val="bg1"/>
                </a:solidFill>
              </a:rPr>
              <a:t>          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3383" y="1611666"/>
            <a:ext cx="32708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 smtClean="0">
                <a:solidFill>
                  <a:schemeClr val="bg2"/>
                </a:solidFill>
              </a:rPr>
              <a:t>买</a:t>
            </a:r>
            <a:endParaRPr lang="en-US" sz="96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929" y="3116031"/>
            <a:ext cx="2821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dirty="0" smtClean="0">
                <a:solidFill>
                  <a:schemeClr val="bg2"/>
                </a:solidFill>
              </a:rPr>
              <a:t>        ขาย       </a:t>
            </a:r>
            <a:endParaRPr lang="en-US" sz="5400" dirty="0">
              <a:solidFill>
                <a:schemeClr val="bg2"/>
              </a:solidFill>
            </a:endParaRPr>
          </a:p>
        </p:txBody>
      </p:sp>
      <p:pic>
        <p:nvPicPr>
          <p:cNvPr id="1026" name="Picture 2" descr="พื้นหลังโปสเตอร์, ช้อปปิ้ง, การ์ตูน, ผู้บริโภค, การซื้อของออนไลน์, Skynet  Worldwide Express, Shopping Center, Male, การ์ตูน, เด็ก png | PNGEg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7" t="6261" r="11827" b="12091"/>
          <a:stretch/>
        </p:blipFill>
        <p:spPr bwMode="auto">
          <a:xfrm>
            <a:off x="6479175" y="1315484"/>
            <a:ext cx="3958145" cy="391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MH_Text_1"/>
          <p:cNvSpPr txBox="1"/>
          <p:nvPr/>
        </p:nvSpPr>
        <p:spPr>
          <a:xfrm>
            <a:off x="5581951" y="3215570"/>
            <a:ext cx="6574138" cy="362126"/>
          </a:xfrm>
          <a:prstGeom prst="rect">
            <a:avLst/>
          </a:prstGeom>
          <a:noFill/>
        </p:spPr>
        <p:txBody>
          <a:bodyPr lIns="91412" tIns="45706" rIns="91412" bIns="45706">
            <a:normAutofit/>
          </a:bodyPr>
          <a:lstStyle/>
          <a:p>
            <a:pPr>
              <a:defRPr/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MH_Text_1"/>
          <p:cNvSpPr txBox="1"/>
          <p:nvPr/>
        </p:nvSpPr>
        <p:spPr>
          <a:xfrm>
            <a:off x="5581951" y="4477476"/>
            <a:ext cx="6574138" cy="362126"/>
          </a:xfrm>
          <a:prstGeom prst="rect">
            <a:avLst/>
          </a:prstGeom>
          <a:noFill/>
        </p:spPr>
        <p:txBody>
          <a:bodyPr lIns="91412" tIns="45706" rIns="91412" bIns="45706">
            <a:normAutofit/>
          </a:bodyPr>
          <a:lstStyle/>
          <a:p>
            <a:pPr>
              <a:defRPr/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80" y="-1"/>
            <a:ext cx="4065781" cy="6858001"/>
          </a:xfrm>
          <a:prstGeom prst="rect">
            <a:avLst/>
          </a:prstGeom>
          <a:solidFill>
            <a:srgbClr val="2F4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1149" y="4027774"/>
            <a:ext cx="1159758" cy="267767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133704" y="1084217"/>
            <a:ext cx="6426925" cy="43738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7929" y="1201783"/>
            <a:ext cx="2961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   </a:t>
            </a:r>
            <a:r>
              <a:rPr lang="th-TH" sz="3200" dirty="0" smtClean="0">
                <a:solidFill>
                  <a:schemeClr val="bg1"/>
                </a:solidFill>
              </a:rPr>
              <a:t>   </a:t>
            </a:r>
            <a:r>
              <a:rPr lang="en-US" sz="3200" dirty="0" smtClean="0">
                <a:solidFill>
                  <a:schemeClr val="bg1"/>
                </a:solidFill>
              </a:rPr>
              <a:t>       </a:t>
            </a:r>
            <a:r>
              <a:rPr lang="en-US" sz="3200" dirty="0" err="1" smtClean="0">
                <a:solidFill>
                  <a:schemeClr val="bg1"/>
                </a:solidFill>
              </a:rPr>
              <a:t>mài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527" y="1645910"/>
            <a:ext cx="32708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sz="9600" dirty="0">
                <a:solidFill>
                  <a:schemeClr val="bg2"/>
                </a:solidFill>
              </a:rPr>
              <a:t> </a:t>
            </a:r>
            <a:r>
              <a:rPr lang="th-TH" altLang="zh-CN" sz="9600" dirty="0" smtClean="0">
                <a:solidFill>
                  <a:schemeClr val="bg2"/>
                </a:solidFill>
              </a:rPr>
              <a:t>   </a:t>
            </a:r>
            <a:r>
              <a:rPr lang="zh-CN" altLang="en-US" sz="9600" dirty="0" smtClean="0">
                <a:solidFill>
                  <a:schemeClr val="bg2"/>
                </a:solidFill>
              </a:rPr>
              <a:t>卖</a:t>
            </a:r>
            <a:endParaRPr lang="en-US" sz="96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929" y="3116031"/>
            <a:ext cx="2821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dirty="0" smtClean="0">
                <a:solidFill>
                  <a:schemeClr val="bg2"/>
                </a:solidFill>
              </a:rPr>
              <a:t>         ซื้อ</a:t>
            </a:r>
            <a:endParaRPr lang="en-US" sz="5400" dirty="0">
              <a:solidFill>
                <a:schemeClr val="bg2"/>
              </a:solidFill>
            </a:endParaRPr>
          </a:p>
        </p:txBody>
      </p:sp>
      <p:pic>
        <p:nvPicPr>
          <p:cNvPr id="2050" name="Picture 2" descr="ร้านขายของเล่นน่ารักการ์ตูนวาดด้วยมือ ดาวน์โหลดรูปภาพ (รหัส) 611622196_ขนาด  5.5 MB_รูปแบบรูปภาพ PSD _th.lovepik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" t="16356" r="4617" b="11530"/>
          <a:stretch/>
        </p:blipFill>
        <p:spPr bwMode="auto">
          <a:xfrm>
            <a:off x="6044128" y="1494170"/>
            <a:ext cx="4606076" cy="368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68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MH_Text_1"/>
          <p:cNvSpPr txBox="1"/>
          <p:nvPr/>
        </p:nvSpPr>
        <p:spPr>
          <a:xfrm>
            <a:off x="5581951" y="3215570"/>
            <a:ext cx="6574138" cy="362126"/>
          </a:xfrm>
          <a:prstGeom prst="rect">
            <a:avLst/>
          </a:prstGeom>
          <a:noFill/>
        </p:spPr>
        <p:txBody>
          <a:bodyPr lIns="91412" tIns="45706" rIns="91412" bIns="45706">
            <a:normAutofit/>
          </a:bodyPr>
          <a:lstStyle/>
          <a:p>
            <a:pPr>
              <a:defRPr/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MH_Text_1"/>
          <p:cNvSpPr txBox="1"/>
          <p:nvPr/>
        </p:nvSpPr>
        <p:spPr>
          <a:xfrm>
            <a:off x="5581951" y="4477476"/>
            <a:ext cx="6574138" cy="362126"/>
          </a:xfrm>
          <a:prstGeom prst="rect">
            <a:avLst/>
          </a:prstGeom>
          <a:noFill/>
        </p:spPr>
        <p:txBody>
          <a:bodyPr lIns="91412" tIns="45706" rIns="91412" bIns="45706">
            <a:normAutofit/>
          </a:bodyPr>
          <a:lstStyle/>
          <a:p>
            <a:pPr>
              <a:defRPr/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80" y="-1"/>
            <a:ext cx="4065781" cy="6858001"/>
          </a:xfrm>
          <a:prstGeom prst="rect">
            <a:avLst/>
          </a:prstGeom>
          <a:solidFill>
            <a:srgbClr val="2F4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1149" y="4027774"/>
            <a:ext cx="1159758" cy="267767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133704" y="1084217"/>
            <a:ext cx="6426925" cy="43738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829" y="1319349"/>
            <a:ext cx="512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chemeClr val="bg1"/>
                </a:solidFill>
              </a:rPr>
              <a:t>                  </a:t>
            </a:r>
            <a:r>
              <a:rPr lang="en-US" sz="3200" dirty="0" err="1" smtClean="0">
                <a:solidFill>
                  <a:schemeClr val="bg1"/>
                </a:solidFill>
              </a:rPr>
              <a:t>guì</a:t>
            </a:r>
            <a:r>
              <a:rPr lang="en-US" sz="3200" dirty="0" smtClean="0">
                <a:solidFill>
                  <a:schemeClr val="bg1"/>
                </a:solidFill>
              </a:rPr>
              <a:t>                 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0938" y="1737608"/>
            <a:ext cx="5064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 smtClean="0">
                <a:solidFill>
                  <a:schemeClr val="bg2"/>
                </a:solidFill>
              </a:rPr>
              <a:t>贵</a:t>
            </a:r>
            <a:endParaRPr lang="en-US" sz="96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896" y="3098452"/>
            <a:ext cx="4964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dirty="0" smtClean="0">
                <a:solidFill>
                  <a:schemeClr val="bg2"/>
                </a:solidFill>
              </a:rPr>
              <a:t>แพง            </a:t>
            </a:r>
            <a:endParaRPr lang="en-US" sz="5400" dirty="0">
              <a:solidFill>
                <a:schemeClr val="bg2"/>
              </a:solidFill>
            </a:endParaRPr>
          </a:p>
        </p:txBody>
      </p:sp>
      <p:pic>
        <p:nvPicPr>
          <p:cNvPr id="3074" name="Picture 2" descr="หมูมีราคาแพง ดาวน์โหลดรูปภาพ (รหัส) 401629251_ขนาด 20 M_รูปแบบรูปภาพ PNG  _th.lovepik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2" t="9121" r="17541"/>
          <a:stretch/>
        </p:blipFill>
        <p:spPr bwMode="auto">
          <a:xfrm>
            <a:off x="6392918" y="1343897"/>
            <a:ext cx="4183913" cy="384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93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MH_Text_1"/>
          <p:cNvSpPr txBox="1"/>
          <p:nvPr/>
        </p:nvSpPr>
        <p:spPr>
          <a:xfrm>
            <a:off x="5581951" y="3215570"/>
            <a:ext cx="6574138" cy="362126"/>
          </a:xfrm>
          <a:prstGeom prst="rect">
            <a:avLst/>
          </a:prstGeom>
          <a:noFill/>
        </p:spPr>
        <p:txBody>
          <a:bodyPr lIns="91412" tIns="45706" rIns="91412" bIns="45706">
            <a:normAutofit/>
          </a:bodyPr>
          <a:lstStyle/>
          <a:p>
            <a:pPr>
              <a:defRPr/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MH_Text_1"/>
          <p:cNvSpPr txBox="1"/>
          <p:nvPr/>
        </p:nvSpPr>
        <p:spPr>
          <a:xfrm>
            <a:off x="5581951" y="4477476"/>
            <a:ext cx="6574138" cy="362126"/>
          </a:xfrm>
          <a:prstGeom prst="rect">
            <a:avLst/>
          </a:prstGeom>
          <a:noFill/>
        </p:spPr>
        <p:txBody>
          <a:bodyPr lIns="91412" tIns="45706" rIns="91412" bIns="45706">
            <a:normAutofit/>
          </a:bodyPr>
          <a:lstStyle/>
          <a:p>
            <a:pPr>
              <a:defRPr/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80" y="-1"/>
            <a:ext cx="4065781" cy="6858001"/>
          </a:xfrm>
          <a:prstGeom prst="rect">
            <a:avLst/>
          </a:prstGeom>
          <a:solidFill>
            <a:srgbClr val="2F4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1149" y="4027774"/>
            <a:ext cx="1159758" cy="267767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133704" y="1084217"/>
            <a:ext cx="6426925" cy="43738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829" y="1319349"/>
            <a:ext cx="512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solidFill>
                  <a:schemeClr val="bg1"/>
                </a:solidFill>
              </a:rPr>
              <a:t> </a:t>
            </a:r>
            <a:r>
              <a:rPr lang="th-TH" sz="3200" dirty="0" smtClean="0">
                <a:solidFill>
                  <a:schemeClr val="bg1"/>
                </a:solidFill>
              </a:rPr>
              <a:t>     </a:t>
            </a:r>
            <a:r>
              <a:rPr lang="en-US" sz="3200" dirty="0" smtClean="0">
                <a:solidFill>
                  <a:schemeClr val="bg1"/>
                </a:solidFill>
              </a:rPr>
              <a:t>        </a:t>
            </a:r>
            <a:r>
              <a:rPr lang="en-US" sz="3200" dirty="0" err="1" smtClean="0">
                <a:solidFill>
                  <a:schemeClr val="bg1"/>
                </a:solidFill>
              </a:rPr>
              <a:t>piányí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72655" y="1737608"/>
            <a:ext cx="5064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sz="9600" dirty="0">
                <a:solidFill>
                  <a:schemeClr val="bg2"/>
                </a:solidFill>
              </a:rPr>
              <a:t> </a:t>
            </a:r>
            <a:r>
              <a:rPr lang="th-TH" altLang="zh-CN" sz="9600" dirty="0" smtClean="0">
                <a:solidFill>
                  <a:schemeClr val="bg2"/>
                </a:solidFill>
              </a:rPr>
              <a:t>   </a:t>
            </a:r>
            <a:r>
              <a:rPr lang="zh-CN" altLang="en-US" sz="9600" dirty="0" smtClean="0">
                <a:solidFill>
                  <a:schemeClr val="bg2"/>
                </a:solidFill>
              </a:rPr>
              <a:t>便宜</a:t>
            </a:r>
            <a:endParaRPr lang="en-US" sz="96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829" y="3098452"/>
            <a:ext cx="4964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dirty="0">
                <a:solidFill>
                  <a:schemeClr val="bg2"/>
                </a:solidFill>
              </a:rPr>
              <a:t> </a:t>
            </a:r>
            <a:r>
              <a:rPr lang="th-TH" sz="5400" dirty="0" smtClean="0">
                <a:solidFill>
                  <a:schemeClr val="bg2"/>
                </a:solidFill>
              </a:rPr>
              <a:t>      </a:t>
            </a:r>
            <a:r>
              <a:rPr lang="th-TH" sz="5400" dirty="0" smtClean="0">
                <a:solidFill>
                  <a:schemeClr val="bg2"/>
                </a:solidFill>
              </a:rPr>
              <a:t>    ถูก</a:t>
            </a:r>
            <a:endParaRPr lang="en-US" sz="5400" dirty="0">
              <a:solidFill>
                <a:schemeClr val="bg2"/>
              </a:solidFill>
            </a:endParaRPr>
          </a:p>
        </p:txBody>
      </p:sp>
      <p:pic>
        <p:nvPicPr>
          <p:cNvPr id="4098" name="Picture 2" descr="Barato Y Asequible Gran Complemento Niña De Dibujos Animados Dibujados A  Mano Bolsa De Zapatos, Espumoso, Juguetona Y Lindo, Bailando Y Bailando PNG  y PSD para Descargar Gratis | Png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312" y="1309414"/>
            <a:ext cx="3995708" cy="399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1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MH_Text_1"/>
          <p:cNvSpPr txBox="1"/>
          <p:nvPr/>
        </p:nvSpPr>
        <p:spPr>
          <a:xfrm>
            <a:off x="5581951" y="3215570"/>
            <a:ext cx="6574138" cy="362126"/>
          </a:xfrm>
          <a:prstGeom prst="rect">
            <a:avLst/>
          </a:prstGeom>
          <a:noFill/>
        </p:spPr>
        <p:txBody>
          <a:bodyPr lIns="91412" tIns="45706" rIns="91412" bIns="45706">
            <a:normAutofit/>
          </a:bodyPr>
          <a:lstStyle/>
          <a:p>
            <a:pPr>
              <a:defRPr/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MH_Text_1"/>
          <p:cNvSpPr txBox="1"/>
          <p:nvPr/>
        </p:nvSpPr>
        <p:spPr>
          <a:xfrm>
            <a:off x="5581951" y="4477476"/>
            <a:ext cx="6574138" cy="362126"/>
          </a:xfrm>
          <a:prstGeom prst="rect">
            <a:avLst/>
          </a:prstGeom>
          <a:noFill/>
        </p:spPr>
        <p:txBody>
          <a:bodyPr lIns="91412" tIns="45706" rIns="91412" bIns="45706">
            <a:normAutofit/>
          </a:bodyPr>
          <a:lstStyle/>
          <a:p>
            <a:pPr>
              <a:defRPr/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80" y="-1"/>
            <a:ext cx="4065781" cy="6858001"/>
          </a:xfrm>
          <a:prstGeom prst="rect">
            <a:avLst/>
          </a:prstGeom>
          <a:solidFill>
            <a:srgbClr val="2F4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1149" y="4027774"/>
            <a:ext cx="1159758" cy="267767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133704" y="1084217"/>
            <a:ext cx="6426925" cy="43738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0445" y="1201783"/>
            <a:ext cx="3538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Xìn</a:t>
            </a:r>
            <a:r>
              <a:rPr lang="en-US" sz="3200" dirty="0" smtClean="0">
                <a:solidFill>
                  <a:schemeClr val="bg1"/>
                </a:solidFill>
              </a:rPr>
              <a:t>    </a:t>
            </a:r>
            <a:r>
              <a:rPr lang="en-US" sz="3200" dirty="0" err="1" smtClean="0">
                <a:solidFill>
                  <a:schemeClr val="bg1"/>
                </a:solidFill>
              </a:rPr>
              <a:t>yòng</a:t>
            </a:r>
            <a:r>
              <a:rPr lang="en-US" sz="3200" dirty="0" smtClean="0">
                <a:solidFill>
                  <a:schemeClr val="bg1"/>
                </a:solidFill>
              </a:rPr>
              <a:t>      </a:t>
            </a:r>
            <a:r>
              <a:rPr lang="en-US" sz="3200" dirty="0" err="1" smtClean="0">
                <a:solidFill>
                  <a:schemeClr val="bg1"/>
                </a:solidFill>
              </a:rPr>
              <a:t>kǎ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604" y="1701473"/>
            <a:ext cx="467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 smtClean="0">
                <a:solidFill>
                  <a:schemeClr val="bg2"/>
                </a:solidFill>
              </a:rPr>
              <a:t>信用卡</a:t>
            </a:r>
            <a:endParaRPr lang="en-US" sz="96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2249" y="3116031"/>
            <a:ext cx="2821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dirty="0" smtClean="0">
                <a:solidFill>
                  <a:schemeClr val="bg2"/>
                </a:solidFill>
              </a:rPr>
              <a:t>บัตรเครดิต</a:t>
            </a:r>
            <a:endParaRPr lang="en-US" sz="5400" dirty="0">
              <a:solidFill>
                <a:schemeClr val="bg2"/>
              </a:solidFill>
            </a:endParaRPr>
          </a:p>
        </p:txBody>
      </p:sp>
      <p:pic>
        <p:nvPicPr>
          <p:cNvPr id="5122" name="Picture 2" descr="ญี่ปุ่น】การทำบัตรเครดิตที่ญี่ปุ่น | WeXpats Gui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975" y="1485945"/>
            <a:ext cx="4042381" cy="345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28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MH_Text_1"/>
          <p:cNvSpPr txBox="1"/>
          <p:nvPr/>
        </p:nvSpPr>
        <p:spPr>
          <a:xfrm>
            <a:off x="5581951" y="3215570"/>
            <a:ext cx="6574138" cy="362126"/>
          </a:xfrm>
          <a:prstGeom prst="rect">
            <a:avLst/>
          </a:prstGeom>
          <a:noFill/>
        </p:spPr>
        <p:txBody>
          <a:bodyPr lIns="91412" tIns="45706" rIns="91412" bIns="45706">
            <a:normAutofit/>
          </a:bodyPr>
          <a:lstStyle/>
          <a:p>
            <a:pPr>
              <a:defRPr/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MH_Text_1"/>
          <p:cNvSpPr txBox="1"/>
          <p:nvPr/>
        </p:nvSpPr>
        <p:spPr>
          <a:xfrm>
            <a:off x="5581951" y="4477476"/>
            <a:ext cx="6574138" cy="362126"/>
          </a:xfrm>
          <a:prstGeom prst="rect">
            <a:avLst/>
          </a:prstGeom>
          <a:noFill/>
        </p:spPr>
        <p:txBody>
          <a:bodyPr lIns="91412" tIns="45706" rIns="91412" bIns="45706">
            <a:normAutofit/>
          </a:bodyPr>
          <a:lstStyle/>
          <a:p>
            <a:pPr>
              <a:defRPr/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80" y="-1"/>
            <a:ext cx="4065781" cy="6858001"/>
          </a:xfrm>
          <a:prstGeom prst="rect">
            <a:avLst/>
          </a:prstGeom>
          <a:solidFill>
            <a:srgbClr val="2F4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1149" y="4027774"/>
            <a:ext cx="1159758" cy="267767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133704" y="1084217"/>
            <a:ext cx="6426925" cy="43738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27462" y="1201782"/>
            <a:ext cx="2651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Tài</a:t>
            </a:r>
            <a:r>
              <a:rPr lang="en-US" sz="3200" dirty="0" smtClean="0">
                <a:solidFill>
                  <a:schemeClr val="bg1"/>
                </a:solidFill>
              </a:rPr>
              <a:t>        </a:t>
            </a:r>
            <a:r>
              <a:rPr lang="en-US" sz="3200" dirty="0" err="1" smtClean="0">
                <a:solidFill>
                  <a:schemeClr val="bg1"/>
                </a:solidFill>
              </a:rPr>
              <a:t>zhū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929" y="1701473"/>
            <a:ext cx="32708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bg2"/>
                </a:solidFill>
              </a:rPr>
              <a:t>泰铢</a:t>
            </a:r>
            <a:endParaRPr lang="en-US" sz="96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9569" y="3136165"/>
            <a:ext cx="2821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dirty="0" smtClean="0">
                <a:solidFill>
                  <a:schemeClr val="bg2"/>
                </a:solidFill>
              </a:rPr>
              <a:t>บาท</a:t>
            </a:r>
            <a:endParaRPr lang="en-US" sz="5400" dirty="0">
              <a:solidFill>
                <a:schemeClr val="bg2"/>
              </a:solidFill>
            </a:endParaRPr>
          </a:p>
        </p:txBody>
      </p:sp>
      <p:pic>
        <p:nvPicPr>
          <p:cNvPr id="6146" name="Picture 2" descr="ชื่อนี้ได้แต่ใดมา!? เผยความหมายและต้นกำเนิดของ “สกุลเงิน” จากทั่วโลก -  Pant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390" y="1566262"/>
            <a:ext cx="5077551" cy="340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28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MH_Text_1"/>
          <p:cNvSpPr txBox="1"/>
          <p:nvPr/>
        </p:nvSpPr>
        <p:spPr>
          <a:xfrm>
            <a:off x="5581951" y="3215570"/>
            <a:ext cx="6574138" cy="362126"/>
          </a:xfrm>
          <a:prstGeom prst="rect">
            <a:avLst/>
          </a:prstGeom>
          <a:noFill/>
        </p:spPr>
        <p:txBody>
          <a:bodyPr lIns="91412" tIns="45706" rIns="91412" bIns="45706">
            <a:normAutofit/>
          </a:bodyPr>
          <a:lstStyle/>
          <a:p>
            <a:pPr>
              <a:defRPr/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MH_Text_1"/>
          <p:cNvSpPr txBox="1"/>
          <p:nvPr/>
        </p:nvSpPr>
        <p:spPr>
          <a:xfrm>
            <a:off x="5581951" y="4477476"/>
            <a:ext cx="6574138" cy="362126"/>
          </a:xfrm>
          <a:prstGeom prst="rect">
            <a:avLst/>
          </a:prstGeom>
          <a:noFill/>
        </p:spPr>
        <p:txBody>
          <a:bodyPr lIns="91412" tIns="45706" rIns="91412" bIns="45706">
            <a:normAutofit/>
          </a:bodyPr>
          <a:lstStyle/>
          <a:p>
            <a:pPr>
              <a:defRPr/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80" y="-1"/>
            <a:ext cx="4065781" cy="6858001"/>
          </a:xfrm>
          <a:prstGeom prst="rect">
            <a:avLst/>
          </a:prstGeom>
          <a:solidFill>
            <a:srgbClr val="2F4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1149" y="4027774"/>
            <a:ext cx="1159758" cy="267767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133704" y="1084217"/>
            <a:ext cx="6426925" cy="43738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0545" y="1201783"/>
            <a:ext cx="4437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Rén</a:t>
            </a:r>
            <a:r>
              <a:rPr lang="en-US" sz="3200" dirty="0" smtClean="0">
                <a:solidFill>
                  <a:schemeClr val="bg1"/>
                </a:solidFill>
              </a:rPr>
              <a:t>      </a:t>
            </a:r>
            <a:r>
              <a:rPr lang="en-US" sz="3200" dirty="0" err="1" smtClean="0">
                <a:solidFill>
                  <a:schemeClr val="bg1"/>
                </a:solidFill>
              </a:rPr>
              <a:t>mín</a:t>
            </a:r>
            <a:r>
              <a:rPr lang="en-US" sz="3200" dirty="0" smtClean="0">
                <a:solidFill>
                  <a:schemeClr val="bg1"/>
                </a:solidFill>
              </a:rPr>
              <a:t>         </a:t>
            </a:r>
            <a:r>
              <a:rPr lang="en-US" sz="3200" dirty="0" err="1" smtClean="0">
                <a:solidFill>
                  <a:schemeClr val="bg1"/>
                </a:solidFill>
              </a:rPr>
              <a:t>bì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31" y="1701473"/>
            <a:ext cx="4515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 smtClean="0">
                <a:solidFill>
                  <a:schemeClr val="bg2"/>
                </a:solidFill>
              </a:rPr>
              <a:t>人民币</a:t>
            </a:r>
            <a:endParaRPr lang="en-US" sz="96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1920" y="3116031"/>
            <a:ext cx="2821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dirty="0" smtClean="0">
                <a:solidFill>
                  <a:schemeClr val="bg2"/>
                </a:solidFill>
              </a:rPr>
              <a:t>หยวน</a:t>
            </a:r>
            <a:endParaRPr lang="en-US" sz="5400" dirty="0">
              <a:solidFill>
                <a:schemeClr val="bg2"/>
              </a:solidFill>
            </a:endParaRPr>
          </a:p>
        </p:txBody>
      </p:sp>
      <p:pic>
        <p:nvPicPr>
          <p:cNvPr id="7170" name="Picture 2" descr="หยวนจีนซื้อขายใน-นอกประเทศอ่อนค่าหนักวันนี้ - สำนักข่าวไทย อสมท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486" y="1884188"/>
            <a:ext cx="4931360" cy="277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28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MH_Text_1"/>
          <p:cNvSpPr txBox="1"/>
          <p:nvPr/>
        </p:nvSpPr>
        <p:spPr>
          <a:xfrm>
            <a:off x="5581951" y="3215570"/>
            <a:ext cx="6574138" cy="362126"/>
          </a:xfrm>
          <a:prstGeom prst="rect">
            <a:avLst/>
          </a:prstGeom>
          <a:noFill/>
        </p:spPr>
        <p:txBody>
          <a:bodyPr lIns="91412" tIns="45706" rIns="91412" bIns="45706">
            <a:normAutofit/>
          </a:bodyPr>
          <a:lstStyle/>
          <a:p>
            <a:pPr>
              <a:defRPr/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MH_Text_1"/>
          <p:cNvSpPr txBox="1"/>
          <p:nvPr/>
        </p:nvSpPr>
        <p:spPr>
          <a:xfrm>
            <a:off x="5581951" y="4477476"/>
            <a:ext cx="6574138" cy="362126"/>
          </a:xfrm>
          <a:prstGeom prst="rect">
            <a:avLst/>
          </a:prstGeom>
          <a:noFill/>
        </p:spPr>
        <p:txBody>
          <a:bodyPr lIns="91412" tIns="45706" rIns="91412" bIns="45706">
            <a:normAutofit/>
          </a:bodyPr>
          <a:lstStyle/>
          <a:p>
            <a:pPr>
              <a:defRPr/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80" y="-1"/>
            <a:ext cx="4065781" cy="6858001"/>
          </a:xfrm>
          <a:prstGeom prst="rect">
            <a:avLst/>
          </a:prstGeom>
          <a:solidFill>
            <a:srgbClr val="2F4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1149" y="4027774"/>
            <a:ext cx="1159758" cy="267767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133704" y="1084217"/>
            <a:ext cx="6426925" cy="43738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27463" y="1201783"/>
            <a:ext cx="2651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Měi</a:t>
            </a:r>
            <a:r>
              <a:rPr lang="en-US" sz="3200" dirty="0" smtClean="0">
                <a:solidFill>
                  <a:schemeClr val="bg1"/>
                </a:solidFill>
              </a:rPr>
              <a:t>     </a:t>
            </a:r>
            <a:r>
              <a:rPr lang="en-US" sz="3200" dirty="0" err="1" smtClean="0">
                <a:solidFill>
                  <a:schemeClr val="bg1"/>
                </a:solidFill>
              </a:rPr>
              <a:t>yuán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929" y="1701473"/>
            <a:ext cx="32708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bg2"/>
                </a:solidFill>
              </a:rPr>
              <a:t>美元</a:t>
            </a:r>
            <a:endParaRPr lang="en-US" sz="96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6084" y="3116031"/>
            <a:ext cx="2821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dirty="0" smtClean="0">
                <a:solidFill>
                  <a:schemeClr val="bg2"/>
                </a:solidFill>
              </a:rPr>
              <a:t>หยวน</a:t>
            </a:r>
            <a:endParaRPr lang="en-US" sz="5400" dirty="0">
              <a:solidFill>
                <a:schemeClr val="bg2"/>
              </a:solidFill>
            </a:endParaRPr>
          </a:p>
        </p:txBody>
      </p:sp>
      <p:pic>
        <p:nvPicPr>
          <p:cNvPr id="8194" name="Picture 2" descr="เงินตราของประเทศสหรัฐอเมริกา - History United States of Amer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366" y="1366133"/>
            <a:ext cx="2895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28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红动">
      <a:dk1>
        <a:srgbClr val="1C1C1C"/>
      </a:dk1>
      <a:lt1>
        <a:srgbClr val="FFFFFF"/>
      </a:lt1>
      <a:dk2>
        <a:srgbClr val="1C1C1C"/>
      </a:dk2>
      <a:lt2>
        <a:srgbClr val="FFFFFF"/>
      </a:lt2>
      <a:accent1>
        <a:srgbClr val="0072BF"/>
      </a:accent1>
      <a:accent2>
        <a:srgbClr val="3FB1FF"/>
      </a:accent2>
      <a:accent3>
        <a:srgbClr val="0072BF"/>
      </a:accent3>
      <a:accent4>
        <a:srgbClr val="3FB1FF"/>
      </a:accent4>
      <a:accent5>
        <a:srgbClr val="008DEE"/>
      </a:accent5>
      <a:accent6>
        <a:srgbClr val="00B0F0"/>
      </a:accent6>
      <a:hlink>
        <a:srgbClr val="21A5FF"/>
      </a:hlink>
      <a:folHlink>
        <a:srgbClr val="4D4D4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73</Words>
  <Application>Microsoft Office PowerPoint</Application>
  <PresentationFormat>Custom</PresentationFormat>
  <Paragraphs>36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第一PPT，www.1ppt.com</vt:lpstr>
      <vt:lpstr>第一PPT，www.1ppt.com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教学</dc:title>
  <dc:creator>第一PPT</dc:creator>
  <cp:keywords>www.1ppt.com</cp:keywords>
  <cp:lastModifiedBy>USER</cp:lastModifiedBy>
  <cp:revision>25</cp:revision>
  <dcterms:created xsi:type="dcterms:W3CDTF">2015-05-05T08:02:00Z</dcterms:created>
  <dcterms:modified xsi:type="dcterms:W3CDTF">2021-06-10T06:01:36Z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