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232" y="1381723"/>
            <a:ext cx="9044271" cy="4394988"/>
          </a:xfrm>
        </p:spPr>
        <p:txBody>
          <a:bodyPr/>
          <a:lstStyle/>
          <a:p>
            <a:r>
              <a:rPr lang="th-TH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การเขียนจดหมายกิจธุระ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3444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66880" y="1819553"/>
            <a:ext cx="98566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 smtClean="0"/>
              <a:t>- จะต้อง</a:t>
            </a:r>
            <a:r>
              <a:rPr lang="th-TH" sz="3200" dirty="0"/>
              <a:t>ศึกษาข้อมูลให้ถูกต้องว่า วิทยากรที่เราจะเขียนจดหมายไปถึงนั้น เป็นใคร มีตำแหน่งหน้าที่อะไร การเขียนข้อความในจดหมาย การจ่าหน้าซอง จะต้องระบุตำแหน่ง หน้าที่ และชั้นยศของวิทยากรผู้นั้น ให้ถูกต้อง และต้องสะกดชื่อ นามสกุล ยศ ตำแหน่ง ของวิทยากรผู้นั้นให้ถูกต้อง</a:t>
            </a:r>
            <a:r>
              <a:rPr lang="th-TH" sz="3200" dirty="0" smtClean="0"/>
              <a:t>ด้วย</a:t>
            </a:r>
            <a:endParaRPr lang="en-US" sz="3200" dirty="0" smtClean="0"/>
          </a:p>
          <a:p>
            <a:r>
              <a:rPr lang="th-TH" sz="3200" dirty="0"/>
              <a:t/>
            </a:r>
            <a:br>
              <a:rPr lang="th-TH" sz="3200" dirty="0"/>
            </a:br>
            <a:r>
              <a:rPr lang="th-TH" sz="3200" dirty="0"/>
              <a:t>- เมื่อเขียนจดหมายเชิญวิทยากรและตรวจทานเสร็จแล้ว ต้องพับให้เรียบร้อย บรรจุซอง จ่าหน้าซองให้ถูกต้อง ครบถ้วน ติดแสตมป์ตามราคา ก่อนส่ง</a:t>
            </a:r>
            <a:endParaRPr lang="th-TH" sz="3200" dirty="0">
              <a:solidFill>
                <a:srgbClr val="33333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9218" name="Picture 2" descr="Gudetama Png Gif : Png] gudetama by atsushika28 on deviantart png. - Men  Periodi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2758" y="4724399"/>
            <a:ext cx="253365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2225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07037" y="1536218"/>
            <a:ext cx="88521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/>
              <a:t>- การจ่าหน้าซอง ให้เขียน ชื่อ-นามสกุล ของผู้รับให้ถูกต้อง ชัดเจน อ่านง่าย มีคำนำหน้า นามแสดงเกียรติยศ หรือฐานันดรศักดิ์ และคำนำหน้าชื่อควรเขียนเต็ม ไม่ควรใช้คำย่อ ในกรณีที่ไม่ทราบ ควรใช้คำว่า “คุณ” นำหน้าชื่อผู้รับในการจ่าหน้าซอง ระบุสถานที่ของผู้รับให้ถูกต้องชัดเจน ที่สำคัญคือจะต้องระบุรหัสไปรษณีย์ให้ถูกต้อง</a:t>
            </a:r>
            <a:endParaRPr lang="th-TH" sz="3200" dirty="0">
              <a:solidFill>
                <a:srgbClr val="33333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10242" name="Picture 2" descr="ยอดนักสืบจิ๋ว โคนัน ดุ๊กดิ๊กได้ด้วย (ดุ๊กดิ๊ก) - ตั้ม สติ๊กเกอร์ไลน์ Tum  sticker LINE : Inspired by LnwShop.com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9277" y="3652123"/>
            <a:ext cx="3077023" cy="3360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94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66880" y="1819553"/>
            <a:ext cx="91354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/>
              <a:t>(ข) จดหมายขอความอนุเคราะห์</a:t>
            </a:r>
          </a:p>
          <a:p>
            <a:r>
              <a:rPr lang="th-TH" sz="3200" dirty="0"/>
              <a:t>เป็นหนังสือขอความช่วยเหลือ หมายถึง หนังสือที่มีถึงส่วนราชการ สมาคม มูลนิธิ บริษัทห้างร้านเอกชน หรือบุคคลภายนอก ซึ่งไม่มีหน้าที่เกี่ยวข้องกัน ขอให้อีกฝ่ายช่วยเหลืออย่างใดอย่างหนึ่ง เช่น ขอให้มาบรรยาย ขอให้ช่วยเหลือทางการเงิน ขอให้ทำสิ่งหนึ่งสิ่งใดให้ เป็นต้น </a:t>
            </a:r>
          </a:p>
        </p:txBody>
      </p:sp>
      <p:pic>
        <p:nvPicPr>
          <p:cNvPr id="11266" name="Picture 2" descr="ยอดนักสืบจิ๋ว โคนัน ดุ๊กดิ๊กได้ด้วย ในปี 2021 | นักสืบโคนัน, การ์ตูน, นักสืบ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1" y="3657515"/>
            <a:ext cx="3787686" cy="335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7031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07852" y="1444868"/>
            <a:ext cx="909682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/>
              <a:t>การเขียนหนังสือขอความช่วยเหลือที่จะให้บรรลุวัตถุประสงค์ จะต้องเขียนลำดับเนื้อความให้เชื่อมโยงเรื่องราวและเหตุผลสัมพันธ์กัน สอดคล้องกันตลอดเรื่อง และสมเหตุสมผลดีด้วย โดยใช้ลำดับเนื้อความดังนี้</a:t>
            </a:r>
          </a:p>
          <a:p>
            <a:r>
              <a:rPr lang="th-TH" sz="3200" dirty="0"/>
              <a:t>1. บอกความจำเป็นหรือความต้องการของเรา</a:t>
            </a:r>
            <a:br>
              <a:rPr lang="th-TH" sz="3200" dirty="0"/>
            </a:br>
            <a:r>
              <a:rPr lang="th-TH" sz="3200" dirty="0"/>
              <a:t>2. ยกย่องภูมิธรรมและคุณธรรมของอีกฝ่าย</a:t>
            </a:r>
            <a:br>
              <a:rPr lang="th-TH" sz="3200" dirty="0"/>
            </a:br>
            <a:r>
              <a:rPr lang="th-TH" sz="3200" dirty="0"/>
              <a:t>3. ชี้ผลอันน่าภูมิใจที่เขาจะได้รับหากได้ช่วยเรา</a:t>
            </a:r>
            <a:br>
              <a:rPr lang="th-TH" sz="3200" dirty="0"/>
            </a:br>
            <a:r>
              <a:rPr lang="th-TH" sz="3200" dirty="0"/>
              <a:t>4. ขอความกรุณาช่วยเหลือจากเขา</a:t>
            </a:r>
            <a:br>
              <a:rPr lang="th-TH" sz="3200" dirty="0"/>
            </a:br>
            <a:r>
              <a:rPr lang="th-TH" sz="3200" dirty="0"/>
              <a:t>5. ตั้งความหวังว่า จะได้รับความกรุณาช่วยเหลือ จึงขอขอบคุณ</a:t>
            </a:r>
            <a:r>
              <a:rPr lang="th-TH" sz="3200" dirty="0" smtClean="0"/>
              <a:t>ล่วงหน้า</a:t>
            </a:r>
            <a:endParaRPr lang="th-TH" sz="3200" dirty="0"/>
          </a:p>
        </p:txBody>
      </p:sp>
      <p:pic>
        <p:nvPicPr>
          <p:cNvPr id="12290" name="Picture 2" descr="Animated SNOOPY☆FUNNY FACES (ดุ๊กดิ๊ก) tw - ตั้ม สติ๊กเกอร์ไลน์ Tum sticker  LINE : Inspired by LnwShop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358" y="3889420"/>
            <a:ext cx="3174642" cy="3174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356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02485" y="918031"/>
            <a:ext cx="98566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/>
              <a:t>     (ค) จดหมายแสดงความขอบคุณ</a:t>
            </a:r>
          </a:p>
          <a:p>
            <a:r>
              <a:rPr lang="th-TH" sz="3200" dirty="0"/>
              <a:t>จดหมายแสดงความขอบคุณมีรูปแบบเหมือนจดหมายกิจธุระ เช่น ขอความอนุเคราะห์ จดหมายเชิญ เป็นการเขียนจดหมายขอบคุณบุคคลที่ได้ให้ความอนุเคราะห์ช่วยเหลือมา จดหมายแสดงความขอบคุณควรมีหัวข้อต่างๆ ดังนี้</a:t>
            </a:r>
          </a:p>
          <a:p>
            <a:r>
              <a:rPr lang="th-TH" sz="3200" dirty="0"/>
              <a:t>1. มีการอ้างถึงหนังสือของอีกฝ่ายที่ตอบรับให้ความช่วยเหลือแก่เรา (หรือถ้าไม่มี ก็อ้างหนังสือของเราที่มีไปขอความอนุเคราะห์อีกฝ่ายก็ได้)</a:t>
            </a:r>
            <a:br>
              <a:rPr lang="th-TH" sz="3200" dirty="0"/>
            </a:br>
            <a:r>
              <a:rPr lang="th-TH" sz="3200" dirty="0"/>
              <a:t>2. เนื้อความ มีการกล่าวถึงความอนุเคราะห์ที่เขาให้เรา, กล่าวถึงประโยชน์ที่ได้รับจากความอนุเคราะห์ของเขา, กล่าวขอบคุณ รวมถึงตั้งความหวังว่าจะได้รับความอนุเคราะห์อีกในโอกาส</a:t>
            </a:r>
            <a:r>
              <a:rPr lang="th-TH" sz="3200" dirty="0" smtClean="0"/>
              <a:t>ต่อไป</a:t>
            </a:r>
            <a:endParaRPr lang="th-TH" sz="3200" dirty="0"/>
          </a:p>
        </p:txBody>
      </p:sp>
      <p:pic>
        <p:nvPicPr>
          <p:cNvPr id="13314" name="Picture 2" descr="SNOOPY Pop-Up Stickers – สติกเกอร์ LINE | LINE STO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4637" y="4750045"/>
            <a:ext cx="2286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709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56834" y="2728520"/>
            <a:ext cx="822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 smtClean="0">
                <a:solidFill>
                  <a:srgbClr val="33333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คือ </a:t>
            </a:r>
            <a:r>
              <a:rPr lang="th-TH" sz="3200" dirty="0">
                <a:solidFill>
                  <a:srgbClr val="33333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จดหมายที่ใช้ในการติดต่อเรื่องกิจการงาน มิใช่เรื่องส่วนตัว จัดทำในนามองค์กรใดองค์กรหนึ่ง จดหมายกิจธุระใช้รูปแบบเหมือนหนังสือราชการ และใช้ภาษาระดับทางการ จดหมายกิจธุระมี 2 รูปแบบ คือ</a:t>
            </a:r>
            <a:endParaRPr lang="en-US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63651" y="1508469"/>
            <a:ext cx="23342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000" b="1" u="sng" dirty="0">
                <a:solidFill>
                  <a:srgbClr val="33333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จดหมายกิจธุระ</a:t>
            </a:r>
            <a:endParaRPr lang="en-US" sz="40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1026" name="Picture 2" descr="Suthida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54" y="3752850"/>
            <a:ext cx="2343150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076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18396" y="1420307"/>
            <a:ext cx="98566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th-TH" sz="3200" dirty="0" smtClean="0">
                <a:solidFill>
                  <a:srgbClr val="33333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จดหมาย</a:t>
            </a:r>
            <a:r>
              <a:rPr lang="th-TH" sz="3200" dirty="0">
                <a:solidFill>
                  <a:srgbClr val="33333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กิจธุระเต็มรูปแบบ ใช้ในการเขียนที่เป็นทางการ เหมือนหนังสือราชการภายนอก แต่มีการดัดแปลงให้เหมาะสมกับหน่วยงานของตน และใช้ภาษาที่เป็น</a:t>
            </a:r>
            <a:r>
              <a:rPr lang="th-TH" sz="3200" dirty="0" smtClean="0">
                <a:solidFill>
                  <a:srgbClr val="33333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ทางการ</a:t>
            </a:r>
          </a:p>
          <a:p>
            <a:endParaRPr lang="th-TH" sz="3200" dirty="0">
              <a:solidFill>
                <a:srgbClr val="33333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3200" dirty="0">
                <a:solidFill>
                  <a:srgbClr val="33333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 จดหมายกิจธุระไม่เต็มรูปแบบ ใช้ในการเขียนจดหมายกิจธุระส่วนตัว ใช้รูปแบบเหมือนจดหมายส่วนตัว สิ่งที่ต่างจากจดหมายส่วนตัว คือ วัตถุประสงค์และใช้ภาษากึ่งทางการหรือ</a:t>
            </a:r>
            <a:r>
              <a:rPr lang="th-TH" sz="3200" dirty="0" smtClean="0">
                <a:solidFill>
                  <a:srgbClr val="33333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ทางการ</a:t>
            </a:r>
            <a:endParaRPr lang="th-TH" sz="3200" dirty="0">
              <a:solidFill>
                <a:srgbClr val="33333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2050" name="Picture 2" descr="บทที่3 - โครงงานพัฒนาเกมส์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4166316"/>
            <a:ext cx="28956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518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91381" y="827398"/>
            <a:ext cx="98566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u="sng" dirty="0"/>
              <a:t>ส่วนประกอบของจดหมายกิจ</a:t>
            </a:r>
            <a:r>
              <a:rPr lang="th-TH" sz="3200" u="sng" dirty="0" smtClean="0"/>
              <a:t>ธุระ</a:t>
            </a:r>
          </a:p>
          <a:p>
            <a:endParaRPr lang="th-TH" sz="3200" dirty="0"/>
          </a:p>
          <a:p>
            <a:r>
              <a:rPr lang="th-TH" sz="3200" dirty="0" smtClean="0"/>
              <a:t>   วัตถุประสงค์</a:t>
            </a:r>
            <a:r>
              <a:rPr lang="th-TH" sz="3200" dirty="0"/>
              <a:t>ของผู้จัดทำจดหมายกิจธุระมีได้หลากหลาย เช่น เชิญวิทยากรขอความอนุเคราะห์ ขอบคุณ ฯลฯ ไม่ว่าจะมีวัตถุประสงค์ใด ก็มีส่วนต่างๆ ของจดหมาย </a:t>
            </a:r>
            <a:r>
              <a:rPr lang="th-TH" sz="3200" dirty="0" smtClean="0"/>
              <a:t>ดังนี้</a:t>
            </a:r>
            <a:endParaRPr lang="en-US" sz="3200" dirty="0" smtClean="0"/>
          </a:p>
          <a:p>
            <a:endParaRPr lang="th-TH" sz="3200" dirty="0" smtClean="0"/>
          </a:p>
          <a:p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1. </a:t>
            </a:r>
            <a:r>
              <a:rPr lang="th-TH" sz="3200" dirty="0" smtClean="0"/>
              <a:t>หัว</a:t>
            </a:r>
            <a:r>
              <a:rPr lang="th-TH" sz="3200" dirty="0"/>
              <a:t>จดหมาย ถ้าเป็นบุคคลธรรมดา ก็ใช้ที่อยู่ของผู้เขียน แต่ถ้าเป็นหน่วยงาน ก็จะเป็นชื่อองค์กรหรือหน่วยงานที่ออกจดหมาย มีที่อยู่หน่วยงาน เหมือนจดหมายธรรมดา</a:t>
            </a:r>
            <a:r>
              <a:rPr lang="th-TH" sz="3200" dirty="0"/>
              <a:t/>
            </a:r>
            <a:br>
              <a:rPr lang="th-TH" sz="3200" dirty="0"/>
            </a:br>
            <a:endParaRPr lang="th-TH" sz="3200" dirty="0" smtClean="0"/>
          </a:p>
          <a:p>
            <a:r>
              <a:rPr lang="th-TH" sz="3200" dirty="0" smtClean="0"/>
              <a:t>2</a:t>
            </a:r>
            <a:r>
              <a:rPr lang="th-TH" sz="3200" dirty="0"/>
              <a:t>. ลำดับที่ของจดหมาย เช่น ที่ ศธ 5/2562 โดย ศธ เป็นอักษรย่อของหน่วยงาน คือกระทรวงศึกษาธิการ แต่ถ้าผู้เขียนจดหมายเป็นบุคลธรรมดา ก็ไม่ต้องมีในส่วนนี้</a:t>
            </a:r>
          </a:p>
        </p:txBody>
      </p:sp>
      <p:pic>
        <p:nvPicPr>
          <p:cNvPr id="3074" name="Picture 2" descr="ภาพ การ์ตูน เคลื่อนไหว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519" y="4716773"/>
            <a:ext cx="2405085" cy="225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1253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79003" y="1148828"/>
            <a:ext cx="925137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/>
              <a:t>3. วัน เดือน ปี ที่ออกจดหมาย เหมือนจดหมายธรรมดา</a:t>
            </a:r>
            <a:r>
              <a:rPr lang="th-TH" sz="3200" dirty="0"/>
              <a:t/>
            </a:r>
            <a:br>
              <a:rPr lang="th-TH" sz="3200" dirty="0"/>
            </a:br>
            <a:endParaRPr lang="th-TH" sz="3200" dirty="0" smtClean="0"/>
          </a:p>
          <a:p>
            <a:r>
              <a:rPr lang="th-TH" sz="3200" dirty="0" smtClean="0"/>
              <a:t>4</a:t>
            </a:r>
            <a:r>
              <a:rPr lang="th-TH" sz="3200" dirty="0"/>
              <a:t>. เรื่อง เป็นการเขียนระบุจุดประสงค์ของการเขียนจดหมาย เช่น ขอเชิญให้มาเป็นวิทยากร</a:t>
            </a:r>
            <a:r>
              <a:rPr lang="th-TH" sz="3200" dirty="0"/>
              <a:t/>
            </a:r>
            <a:br>
              <a:rPr lang="th-TH" sz="3200" dirty="0"/>
            </a:br>
            <a:endParaRPr lang="th-TH" sz="3200" dirty="0" smtClean="0"/>
          </a:p>
          <a:p>
            <a:r>
              <a:rPr lang="th-TH" sz="3200" dirty="0" smtClean="0"/>
              <a:t>5</a:t>
            </a:r>
            <a:r>
              <a:rPr lang="th-TH" sz="3200" dirty="0"/>
              <a:t>. คำขึ้นต้นจดหมาย ใช้คำว่า “เรียน” ตามด้วยชื่อนามสกุล ยศ ตำแหน่งของผู้รับ หรือถ้าผู้รับเป็นผู้ที่มียศ บรรดาศักดิ์สูง เช่น รัฐมนตรี นายกรัฐมนตรี หรือเป็นพระภิกษุ ก็ต้องใช้คำขึ้นต้นที่แตกต่างไปจากคำว่า “เรียน” คำขึ้นต้นจดหมายต้องคำนึงถึงเรื่องนี้ด้วย</a:t>
            </a:r>
            <a:endParaRPr lang="th-TH" sz="3200" dirty="0">
              <a:solidFill>
                <a:srgbClr val="33333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4098" name="Picture 2" descr="nutchanat17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88287"/>
            <a:ext cx="2369713" cy="236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394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66880" y="1420308"/>
            <a:ext cx="98566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/>
              <a:t>6. สิ่งที่ส่งมาด้วย เป็นสิ่งที่ผู้ส่งจดหมายส่งให้ผู้รับพร้อมจดหมาย เช่นรายละเอียดโครงการ เอกสารประกอบการประชุม หนังสือ (อาจจะมีหรือไม่มีก็ได้) สิ่งที่ส่งมาด้วย จะต้องระบุ ว่าเป็นอะไร</a:t>
            </a:r>
            <a:r>
              <a:rPr lang="th-TH" sz="3200" dirty="0"/>
              <a:t/>
            </a:r>
            <a:br>
              <a:rPr lang="th-TH" sz="3200" dirty="0"/>
            </a:br>
            <a:endParaRPr lang="th-TH" sz="3200" dirty="0" smtClean="0"/>
          </a:p>
          <a:p>
            <a:r>
              <a:rPr lang="th-TH" sz="3200" dirty="0" smtClean="0"/>
              <a:t>7</a:t>
            </a:r>
            <a:r>
              <a:rPr lang="th-TH" sz="3200" dirty="0"/>
              <a:t>. ข้อความ หรือเนื้อหาของจดหมาย เป็นเนื้อหาสาระหลักของจดหมาย มักมี ๒ ย่อหน้า หากเนื้อหาจดหมายมีความยาวอาจ มี 3 ย่อหน้าก็ได้ เป็นภาษาเขียน ภาษาราชการ เป็นข้อเท็จจริงเท่านั้น ไม่มีข้อคิดเห็นเจือปน</a:t>
            </a:r>
            <a:endParaRPr lang="th-TH" sz="3200" dirty="0">
              <a:solidFill>
                <a:srgbClr val="33333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5122" name="Picture 2" descr="ภาพเคลื่อนไหว - หมีพูห์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25" y="5205585"/>
            <a:ext cx="1377011" cy="1652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ภาพเคลื่อนไหว - หมีพูห์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975" y="5205584"/>
            <a:ext cx="1377011" cy="1652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ภาพเคลื่อนไหว - หมีพูห์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525" y="5205583"/>
            <a:ext cx="1377011" cy="1652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911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8243" y="1626369"/>
            <a:ext cx="98566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/>
              <a:t>8. คำลงท้าย เช่น ขอแสดงความนับถือ โดยเขียนให้ตรงกับ</a:t>
            </a:r>
            <a:r>
              <a:rPr lang="th-TH" sz="3200" dirty="0" smtClean="0"/>
              <a:t>วันที่</a:t>
            </a:r>
          </a:p>
          <a:p>
            <a:r>
              <a:rPr lang="th-TH" sz="3200" dirty="0"/>
              <a:t/>
            </a:r>
            <a:br>
              <a:rPr lang="th-TH" sz="3200" dirty="0"/>
            </a:br>
            <a:r>
              <a:rPr lang="th-TH" sz="3200" dirty="0"/>
              <a:t>9. ลายมือชื่อ ต้องเป็นลายมือชื่อจริงของผู้ลงชื่อ ไม่ใช่ลายมือชื่อที่ใช้ตรายางประทับ</a:t>
            </a:r>
            <a:r>
              <a:rPr lang="th-TH" sz="3200" dirty="0"/>
              <a:t/>
            </a:r>
            <a:br>
              <a:rPr lang="th-TH" sz="3200" dirty="0"/>
            </a:br>
            <a:endParaRPr lang="th-TH" sz="3200" dirty="0" smtClean="0"/>
          </a:p>
          <a:p>
            <a:r>
              <a:rPr lang="th-TH" sz="3200" dirty="0" smtClean="0"/>
              <a:t>10</a:t>
            </a:r>
            <a:r>
              <a:rPr lang="th-TH" sz="3200" dirty="0"/>
              <a:t>. ชื่อเต็มของผู้เขียนจดหมาย พิมพ์อยู่ในวงเล็บ ต้องมีคำนำหน้าชื่อเสมอ</a:t>
            </a:r>
            <a:endParaRPr lang="th-TH" sz="3200" dirty="0">
              <a:solidFill>
                <a:srgbClr val="33333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6146" name="Picture 2" descr="นิยาย โค้ดไว้แต่ง my idสวยๆ จาก -satan- &amp;gt; ตอนที่ 318 : การ์ตูนไว้แต่ง my id  : Dek-D.com - Wri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5864" y="3714750"/>
            <a:ext cx="335280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435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15365" y="2092633"/>
            <a:ext cx="919985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/>
              <a:t>(ก) จดหมายเชิญ</a:t>
            </a:r>
          </a:p>
          <a:p>
            <a:r>
              <a:rPr lang="th-TH" sz="3200" dirty="0"/>
              <a:t>1. หาข้อมูลการติดต่อวิทยากร เพื่อติดต่อประสานงานทางโทรศัพท์ ขออีเมล์ หรือ ถ้าจะส่งจดหมาย จะส่งไปที่ใด จ่าหน้าถึงวิทยากรหรือผู้ประสานงานของวิทยากร</a:t>
            </a:r>
            <a:br>
              <a:rPr lang="th-TH" sz="3200" dirty="0"/>
            </a:br>
            <a:r>
              <a:rPr lang="th-TH" sz="3200" dirty="0"/>
              <a:t>2. เตรียมข้อมูลของวิทยากรที่จะเชิญ วิทยากรคนนั้นหรือองค์กรนั้นทำอะไร มีความเชี่ยวชาญด้านไหน มีผลงานอะไร จะได้รู้ถึงความสอดคล้องกับเนื้อหาที่เรา</a:t>
            </a:r>
            <a:r>
              <a:rPr lang="th-TH" sz="3200" dirty="0" smtClean="0"/>
              <a:t>ต้องการ</a:t>
            </a:r>
            <a:endParaRPr lang="th-TH" sz="3200" dirty="0"/>
          </a:p>
        </p:txBody>
      </p:sp>
      <p:sp>
        <p:nvSpPr>
          <p:cNvPr id="2" name="Rectangle 1"/>
          <p:cNvSpPr/>
          <p:nvPr/>
        </p:nvSpPr>
        <p:spPr>
          <a:xfrm>
            <a:off x="1330323" y="1139832"/>
            <a:ext cx="31822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u="sng" dirty="0">
                <a:solidFill>
                  <a:srgbClr val="33333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การเขียนจดหมายกิจธุระ</a:t>
            </a:r>
            <a:endParaRPr lang="en-US" sz="3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7170" name="Picture 2" descr="นิยาย #ฟิค เจ้าตัวเล็ก &amp;gt; ตอนที่ 2 : EP.2 ล่วงเกินเด็ก5ขวบ : Dek-D.com -  Write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294" y="4953648"/>
            <a:ext cx="4572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293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95669" y="1922584"/>
            <a:ext cx="953470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 smtClean="0"/>
              <a:t>- กระดาษ </a:t>
            </a:r>
            <a:r>
              <a:rPr lang="th-TH" sz="3200" dirty="0"/>
              <a:t>ซอง ที่สะอาดเรียบร้อย ใช้กระดาษที่มีสีสุภาพ ใช้ซองที่การสื่อสารแห่งประเทศไทยจัดทำขึ้น เพราะได้มาตรฐาน สำหรับซองตราครุฑนั้น จดหมายที่มิใช่หนังสือราชการห้าม</a:t>
            </a:r>
            <a:r>
              <a:rPr lang="th-TH" sz="3200" dirty="0" smtClean="0"/>
              <a:t>ใช้</a:t>
            </a:r>
            <a:endParaRPr lang="en-US" sz="3200" dirty="0" smtClean="0"/>
          </a:p>
          <a:p>
            <a:r>
              <a:rPr lang="th-TH" sz="3200" dirty="0"/>
              <a:t/>
            </a:r>
            <a:br>
              <a:rPr lang="th-TH" sz="3200" dirty="0"/>
            </a:br>
            <a:r>
              <a:rPr lang="th-TH" sz="3200" dirty="0"/>
              <a:t>- เขียนให้ชัดเจน อ่านง่าย การเขียนตัวอักษร (</a:t>
            </a:r>
            <a:r>
              <a:rPr lang="en-US" sz="3200" dirty="0"/>
              <a:t>Font) </a:t>
            </a:r>
            <a:r>
              <a:rPr lang="th-TH" sz="3200" dirty="0"/>
              <a:t>ค่อนข้างโต และเว้นช่องไฟห่าง จะช่วยให้จดหมายอ่านง่าย</a:t>
            </a:r>
            <a:endParaRPr lang="th-TH" sz="3200" dirty="0">
              <a:solidFill>
                <a:srgbClr val="33333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66880" y="1093563"/>
            <a:ext cx="62263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200" u="sng" dirty="0">
                <a:solidFill>
                  <a:srgbClr val="333333"/>
                </a:solidFill>
                <a:latin typeface="TrueTextBOnline-Regular"/>
              </a:rPr>
              <a:t>การเขียนจดหมายเชิญวิทยากรมีมารยาทที่ควรรู้ไว้ ดังนี้</a:t>
            </a:r>
            <a:endParaRPr lang="en-US" sz="3200" u="sng" dirty="0"/>
          </a:p>
        </p:txBody>
      </p:sp>
      <p:pic>
        <p:nvPicPr>
          <p:cNvPr id="8194" name="Picture 2" descr="โทโทโร่ เพื่อนรัก - สติ๊กเกอร์ไลน์ - Linestick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71974"/>
            <a:ext cx="2647950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619523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15</TotalTime>
  <Words>579</Words>
  <Application>Microsoft Office PowerPoint</Application>
  <PresentationFormat>Widescreen</PresentationFormat>
  <Paragraphs>36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Angsana New</vt:lpstr>
      <vt:lpstr>Arial</vt:lpstr>
      <vt:lpstr>Cordia New</vt:lpstr>
      <vt:lpstr>Gill Sans MT</vt:lpstr>
      <vt:lpstr>Impact</vt:lpstr>
      <vt:lpstr>TrueTextBOnline-Regular</vt:lpstr>
      <vt:lpstr>Badge</vt:lpstr>
      <vt:lpstr>การเขียนจดหมายกิจธุระ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การเขียนจดหมายกิจธุระ</dc:title>
  <dc:creator>admin</dc:creator>
  <cp:lastModifiedBy>admin</cp:lastModifiedBy>
  <cp:revision>2</cp:revision>
  <dcterms:created xsi:type="dcterms:W3CDTF">2021-11-07T15:45:04Z</dcterms:created>
  <dcterms:modified xsi:type="dcterms:W3CDTF">2021-11-07T16:00:08Z</dcterms:modified>
</cp:coreProperties>
</file>